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8"/>
  </p:notesMasterIdLst>
  <p:handoutMasterIdLst>
    <p:handoutMasterId r:id="rId49"/>
  </p:handoutMasterIdLst>
  <p:sldIdLst>
    <p:sldId id="258" r:id="rId6"/>
    <p:sldId id="275" r:id="rId7"/>
    <p:sldId id="2147482355" r:id="rId8"/>
    <p:sldId id="2147482367" r:id="rId9"/>
    <p:sldId id="2147482368" r:id="rId10"/>
    <p:sldId id="280" r:id="rId11"/>
    <p:sldId id="2147482340" r:id="rId12"/>
    <p:sldId id="281" r:id="rId13"/>
    <p:sldId id="276" r:id="rId14"/>
    <p:sldId id="277" r:id="rId15"/>
    <p:sldId id="2147482339" r:id="rId16"/>
    <p:sldId id="2147482326" r:id="rId17"/>
    <p:sldId id="2147480784" r:id="rId18"/>
    <p:sldId id="2147482324" r:id="rId19"/>
    <p:sldId id="2147482329" r:id="rId20"/>
    <p:sldId id="278" r:id="rId21"/>
    <p:sldId id="2147482341" r:id="rId22"/>
    <p:sldId id="2147482325" r:id="rId23"/>
    <p:sldId id="2147482321" r:id="rId24"/>
    <p:sldId id="380" r:id="rId25"/>
    <p:sldId id="2147482330" r:id="rId26"/>
    <p:sldId id="2147482369" r:id="rId27"/>
    <p:sldId id="2147482343" r:id="rId28"/>
    <p:sldId id="2147482323" r:id="rId29"/>
    <p:sldId id="2147482333" r:id="rId30"/>
    <p:sldId id="2147482354" r:id="rId31"/>
    <p:sldId id="2147482353" r:id="rId32"/>
    <p:sldId id="2147482352" r:id="rId33"/>
    <p:sldId id="2147482351" r:id="rId34"/>
    <p:sldId id="2147482350" r:id="rId35"/>
    <p:sldId id="2147482349" r:id="rId36"/>
    <p:sldId id="269" r:id="rId37"/>
    <p:sldId id="282" r:id="rId38"/>
    <p:sldId id="2147482365" r:id="rId39"/>
    <p:sldId id="2147482364" r:id="rId40"/>
    <p:sldId id="2147482345" r:id="rId41"/>
    <p:sldId id="2147482337" r:id="rId42"/>
    <p:sldId id="2147482370" r:id="rId43"/>
    <p:sldId id="2147482366" r:id="rId44"/>
    <p:sldId id="2147482344" r:id="rId45"/>
    <p:sldId id="2147482338" r:id="rId46"/>
    <p:sldId id="214748233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AA6AAB-871F-CC54-2C5E-26903380E29E}" name="Ania Szablewski" initials="AS" userId="S::aszablewski@wlu.ca::78179dc1-74e7-469e-afcb-eb6bd6b232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85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6D55B-1C41-1E28-7B7A-160C7E460BA1}" v="27" dt="2026-06-29T18:59:47.57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04" d="100"/>
          <a:sy n="104" d="100"/>
        </p:scale>
        <p:origin x="232" y="5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auriercloud.sharepoint.com/teams/team-lib-collacq/Shared%20Documents/General/Projects/OCUL%20Mini%20Conference%20Presentation%202026/Matrix%20layou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lauriercloud.sharepoint.com/teams/team-lib-collacq/Shared%20Documents/General/Projects/OCUL%20Mini%20Conference%20Presentation%202026/Matrix%20layou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lauriercloud.sharepoint.com/teams/team-lib-collacq/Shared%20Documents/General/Projects/OCUL%20Mini%20Conference%20Presentation%202026/Matrix%20layou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a:t>Total</a:t>
            </a:r>
            <a:r>
              <a:rPr lang="en-CA" baseline="0"/>
              <a:t> number invoices 2022-2026</a:t>
            </a:r>
            <a:endParaRPr lang="en-CA"/>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CA"/>
        </a:p>
      </c:txPr>
    </c:title>
    <c:autoTitleDeleted val="0"/>
    <c:plotArea>
      <c:layout/>
      <c:barChart>
        <c:barDir val="col"/>
        <c:grouping val="clustered"/>
        <c:varyColors val="0"/>
        <c:ser>
          <c:idx val="0"/>
          <c:order val="0"/>
          <c:tx>
            <c:strRef>
              <c:f>Sheet1!$B$1</c:f>
              <c:strCache>
                <c:ptCount val="1"/>
                <c:pt idx="0">
                  <c:v>Total Number of Invoices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Sheet1!$B$2:$B$5</c:f>
              <c:numCache>
                <c:formatCode>General</c:formatCode>
                <c:ptCount val="4"/>
                <c:pt idx="0">
                  <c:v>1730</c:v>
                </c:pt>
                <c:pt idx="1">
                  <c:v>1305</c:v>
                </c:pt>
                <c:pt idx="2">
                  <c:v>1179</c:v>
                </c:pt>
                <c:pt idx="3">
                  <c:v>1186</c:v>
                </c:pt>
              </c:numCache>
            </c:numRef>
          </c:val>
          <c:extLst>
            <c:ext xmlns:c16="http://schemas.microsoft.com/office/drawing/2014/chart" uri="{C3380CC4-5D6E-409C-BE32-E72D297353CC}">
              <c16:uniqueId val="{00000000-73ED-40BF-8975-B70B75BD40CF}"/>
            </c:ext>
          </c:extLst>
        </c:ser>
        <c:ser>
          <c:idx val="1"/>
          <c:order val="1"/>
          <c:tx>
            <c:strRef>
              <c:f>Sheet1!$C$1</c:f>
              <c:strCache>
                <c:ptCount val="1"/>
                <c:pt idx="0">
                  <c:v>EDI Invoices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Sheet1!$C$2:$C$5</c:f>
              <c:numCache>
                <c:formatCode>General</c:formatCode>
                <c:ptCount val="4"/>
                <c:pt idx="0">
                  <c:v>1473</c:v>
                </c:pt>
                <c:pt idx="1">
                  <c:v>1057</c:v>
                </c:pt>
                <c:pt idx="2">
                  <c:v>976</c:v>
                </c:pt>
                <c:pt idx="3">
                  <c:v>951</c:v>
                </c:pt>
              </c:numCache>
            </c:numRef>
          </c:val>
          <c:extLst>
            <c:ext xmlns:c16="http://schemas.microsoft.com/office/drawing/2014/chart" uri="{C3380CC4-5D6E-409C-BE32-E72D297353CC}">
              <c16:uniqueId val="{00000001-73ED-40BF-8975-B70B75BD40CF}"/>
            </c:ext>
          </c:extLst>
        </c:ser>
        <c:ser>
          <c:idx val="2"/>
          <c:order val="2"/>
          <c:tx>
            <c:strRef>
              <c:f>Sheet1!$D$1</c:f>
              <c:strCache>
                <c:ptCount val="1"/>
                <c:pt idx="0">
                  <c:v>Created Manually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Sheet1!$D$2:$D$5</c:f>
              <c:numCache>
                <c:formatCode>General</c:formatCode>
                <c:ptCount val="4"/>
                <c:pt idx="0">
                  <c:v>257</c:v>
                </c:pt>
                <c:pt idx="1">
                  <c:v>248</c:v>
                </c:pt>
                <c:pt idx="2">
                  <c:v>203</c:v>
                </c:pt>
                <c:pt idx="3">
                  <c:v>235</c:v>
                </c:pt>
              </c:numCache>
            </c:numRef>
          </c:val>
          <c:extLst>
            <c:ext xmlns:c16="http://schemas.microsoft.com/office/drawing/2014/chart" uri="{C3380CC4-5D6E-409C-BE32-E72D297353CC}">
              <c16:uniqueId val="{00000002-73ED-40BF-8975-B70B75BD40CF}"/>
            </c:ext>
          </c:extLst>
        </c:ser>
        <c:dLbls>
          <c:dLblPos val="outEnd"/>
          <c:showLegendKey val="0"/>
          <c:showVal val="1"/>
          <c:showCatName val="0"/>
          <c:showSerName val="0"/>
          <c:showPercent val="0"/>
          <c:showBubbleSize val="0"/>
        </c:dLbls>
        <c:gapWidth val="219"/>
        <c:overlap val="-27"/>
        <c:axId val="567294296"/>
        <c:axId val="567294688"/>
      </c:barChart>
      <c:catAx>
        <c:axId val="5672942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7294688"/>
        <c:crosses val="autoZero"/>
        <c:auto val="1"/>
        <c:lblAlgn val="ctr"/>
        <c:lblOffset val="100"/>
        <c:noMultiLvlLbl val="0"/>
      </c:catAx>
      <c:valAx>
        <c:axId val="567294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7294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tx>
            <c:strRef>
              <c:f>DATA!$C$8</c:f>
              <c:strCache>
                <c:ptCount val="1"/>
                <c:pt idx="0">
                  <c:v>EDI</c:v>
                </c:pt>
              </c:strCache>
            </c:strRef>
          </c:tx>
          <c:spPr>
            <a:ln w="28575" cap="rnd">
              <a:solidFill>
                <a:srgbClr val="8ED973"/>
              </a:solidFill>
              <a:prstDash val="solid"/>
              <a:round/>
            </a:ln>
            <a:effectLst/>
          </c:spPr>
          <c:marker>
            <c:symbol val="circle"/>
            <c:size val="5"/>
            <c:spPr>
              <a:solidFill>
                <a:srgbClr val="8ED973"/>
              </a:solidFill>
              <a:ln w="9525">
                <a:solidFill>
                  <a:schemeClr val="accent1"/>
                </a:solidFill>
              </a:ln>
              <a:effectLst/>
            </c:spPr>
          </c:marker>
          <c:cat>
            <c:strRef>
              <c:f>DATA!$D$7:$S$7</c:f>
              <c:strCache>
                <c:ptCount val="16"/>
                <c:pt idx="0">
                  <c:v>Vendors</c:v>
                </c:pt>
                <c:pt idx="1">
                  <c:v>Number of Invoices</c:v>
                </c:pt>
                <c:pt idx="2">
                  <c:v>Number of Invoice Lines</c:v>
                </c:pt>
                <c:pt idx="3">
                  <c:v>Set Up</c:v>
                </c:pt>
                <c:pt idx="4">
                  <c:v>Cost Now</c:v>
                </c:pt>
                <c:pt idx="5">
                  <c:v>Cost Future</c:v>
                </c:pt>
                <c:pt idx="6">
                  <c:v>Development</c:v>
                </c:pt>
                <c:pt idx="7">
                  <c:v>Changes</c:v>
                </c:pt>
                <c:pt idx="8">
                  <c:v>Maintaining Knowledge or Discernment</c:v>
                </c:pt>
                <c:pt idx="9">
                  <c:v>Environmental </c:v>
                </c:pt>
                <c:pt idx="10">
                  <c:v>Training</c:v>
                </c:pt>
                <c:pt idx="11">
                  <c:v>Added Value</c:v>
                </c:pt>
                <c:pt idx="12">
                  <c:v>Control (file and process)</c:v>
                </c:pt>
                <c:pt idx="13">
                  <c:v>Transparency</c:v>
                </c:pt>
                <c:pt idx="14">
                  <c:v>Time Saved</c:v>
                </c:pt>
                <c:pt idx="15">
                  <c:v>Errors Reduced</c:v>
                </c:pt>
              </c:strCache>
            </c:strRef>
          </c:cat>
          <c:val>
            <c:numRef>
              <c:f>DATA!$D$8:$S$8</c:f>
              <c:numCache>
                <c:formatCode>General</c:formatCode>
                <c:ptCount val="16"/>
                <c:pt idx="0">
                  <c:v>3</c:v>
                </c:pt>
                <c:pt idx="1">
                  <c:v>4</c:v>
                </c:pt>
                <c:pt idx="2">
                  <c:v>4</c:v>
                </c:pt>
                <c:pt idx="3">
                  <c:v>4</c:v>
                </c:pt>
                <c:pt idx="4">
                  <c:v>4</c:v>
                </c:pt>
                <c:pt idx="5">
                  <c:v>4</c:v>
                </c:pt>
                <c:pt idx="6">
                  <c:v>3</c:v>
                </c:pt>
                <c:pt idx="7">
                  <c:v>4</c:v>
                </c:pt>
                <c:pt idx="8">
                  <c:v>1</c:v>
                </c:pt>
                <c:pt idx="9">
                  <c:v>2</c:v>
                </c:pt>
                <c:pt idx="10">
                  <c:v>2</c:v>
                </c:pt>
                <c:pt idx="11">
                  <c:v>4</c:v>
                </c:pt>
                <c:pt idx="12">
                  <c:v>4</c:v>
                </c:pt>
                <c:pt idx="13">
                  <c:v>4</c:v>
                </c:pt>
                <c:pt idx="14">
                  <c:v>4</c:v>
                </c:pt>
                <c:pt idx="15">
                  <c:v>4</c:v>
                </c:pt>
              </c:numCache>
            </c:numRef>
          </c:val>
          <c:extLst>
            <c:ext xmlns:c16="http://schemas.microsoft.com/office/drawing/2014/chart" uri="{C3380CC4-5D6E-409C-BE32-E72D297353CC}">
              <c16:uniqueId val="{00000000-4392-4C48-AF27-FA82EBB22FEA}"/>
            </c:ext>
          </c:extLst>
        </c:ser>
        <c:ser>
          <c:idx val="1"/>
          <c:order val="1"/>
          <c:tx>
            <c:strRef>
              <c:f>DATA!$C$9</c:f>
              <c:strCache>
                <c:ptCount val="1"/>
                <c:pt idx="0">
                  <c:v>Manual</c:v>
                </c:pt>
              </c:strCache>
            </c:strRef>
          </c:tx>
          <c:spPr>
            <a:ln w="28575" cap="rnd">
              <a:solidFill>
                <a:srgbClr val="BE5014"/>
              </a:solidFill>
              <a:prstDash val="solid"/>
              <a:round/>
            </a:ln>
            <a:effectLst/>
          </c:spPr>
          <c:marker>
            <c:symbol val="circle"/>
            <c:size val="5"/>
            <c:spPr>
              <a:solidFill>
                <a:srgbClr val="83CCEB"/>
              </a:solidFill>
              <a:ln w="9525">
                <a:solidFill>
                  <a:schemeClr val="accent2"/>
                </a:solidFill>
              </a:ln>
              <a:effectLst/>
            </c:spPr>
          </c:marker>
          <c:cat>
            <c:strRef>
              <c:f>DATA!$D$7:$S$7</c:f>
              <c:strCache>
                <c:ptCount val="16"/>
                <c:pt idx="0">
                  <c:v>Vendors</c:v>
                </c:pt>
                <c:pt idx="1">
                  <c:v>Number of Invoices</c:v>
                </c:pt>
                <c:pt idx="2">
                  <c:v>Number of Invoice Lines</c:v>
                </c:pt>
                <c:pt idx="3">
                  <c:v>Set Up</c:v>
                </c:pt>
                <c:pt idx="4">
                  <c:v>Cost Now</c:v>
                </c:pt>
                <c:pt idx="5">
                  <c:v>Cost Future</c:v>
                </c:pt>
                <c:pt idx="6">
                  <c:v>Development</c:v>
                </c:pt>
                <c:pt idx="7">
                  <c:v>Changes</c:v>
                </c:pt>
                <c:pt idx="8">
                  <c:v>Maintaining Knowledge or Discernment</c:v>
                </c:pt>
                <c:pt idx="9">
                  <c:v>Environmental </c:v>
                </c:pt>
                <c:pt idx="10">
                  <c:v>Training</c:v>
                </c:pt>
                <c:pt idx="11">
                  <c:v>Added Value</c:v>
                </c:pt>
                <c:pt idx="12">
                  <c:v>Control (file and process)</c:v>
                </c:pt>
                <c:pt idx="13">
                  <c:v>Transparency</c:v>
                </c:pt>
                <c:pt idx="14">
                  <c:v>Time Saved</c:v>
                </c:pt>
                <c:pt idx="15">
                  <c:v>Errors Reduced</c:v>
                </c:pt>
              </c:strCache>
            </c:strRef>
          </c:cat>
          <c:val>
            <c:numRef>
              <c:f>DATA!$D$9:$S$9</c:f>
              <c:numCache>
                <c:formatCode>General</c:formatCode>
                <c:ptCount val="16"/>
                <c:pt idx="0">
                  <c:v>4</c:v>
                </c:pt>
                <c:pt idx="1">
                  <c:v>1</c:v>
                </c:pt>
                <c:pt idx="2">
                  <c:v>1</c:v>
                </c:pt>
                <c:pt idx="3">
                  <c:v>4</c:v>
                </c:pt>
                <c:pt idx="4">
                  <c:v>4</c:v>
                </c:pt>
                <c:pt idx="5">
                  <c:v>4</c:v>
                </c:pt>
                <c:pt idx="6">
                  <c:v>2</c:v>
                </c:pt>
                <c:pt idx="7">
                  <c:v>2</c:v>
                </c:pt>
                <c:pt idx="8">
                  <c:v>4</c:v>
                </c:pt>
                <c:pt idx="9">
                  <c:v>2</c:v>
                </c:pt>
                <c:pt idx="10">
                  <c:v>2</c:v>
                </c:pt>
                <c:pt idx="11">
                  <c:v>3</c:v>
                </c:pt>
                <c:pt idx="12">
                  <c:v>3</c:v>
                </c:pt>
                <c:pt idx="13">
                  <c:v>4</c:v>
                </c:pt>
                <c:pt idx="14">
                  <c:v>3</c:v>
                </c:pt>
                <c:pt idx="15">
                  <c:v>3</c:v>
                </c:pt>
              </c:numCache>
            </c:numRef>
          </c:val>
          <c:extLst>
            <c:ext xmlns:c16="http://schemas.microsoft.com/office/drawing/2014/chart" uri="{C3380CC4-5D6E-409C-BE32-E72D297353CC}">
              <c16:uniqueId val="{00000001-4392-4C48-AF27-FA82EBB22FEA}"/>
            </c:ext>
          </c:extLst>
        </c:ser>
        <c:dLbls>
          <c:showLegendKey val="0"/>
          <c:showVal val="0"/>
          <c:showCatName val="0"/>
          <c:showSerName val="0"/>
          <c:showPercent val="0"/>
          <c:showBubbleSize val="0"/>
        </c:dLbls>
        <c:axId val="1759456775"/>
        <c:axId val="1759507463"/>
      </c:radarChart>
      <c:valAx>
        <c:axId val="175950746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59456775"/>
        <c:crosses val="autoZero"/>
        <c:crossBetween val="between"/>
      </c:valAx>
      <c:catAx>
        <c:axId val="17594567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175950746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[Matrix layout.xlsx]Sheet3!PivotTable1</c:name>
    <c:fmtId val="-1"/>
  </c:pivotSource>
  <c:chart>
    <c:autoTitleDeleted val="1"/>
    <c:pivotFmts>
      <c:pivotFmt>
        <c:idx val="0"/>
        <c:spPr>
          <a:solidFill>
            <a:srgbClr val="4EA72E"/>
          </a:solidFill>
          <a:ln>
            <a:solidFill>
              <a:srgbClr val="4EA72E"/>
            </a:solidFill>
            <a:prstDash val="soli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FFC000"/>
          </a:solidFill>
          <a:ln>
            <a:solidFill>
              <a:srgbClr val="4EA72E"/>
            </a:solidFill>
            <a:prstDash val="solid"/>
          </a:ln>
          <a:effectLst/>
        </c:spPr>
      </c:pivotFmt>
      <c:pivotFmt>
        <c:idx val="2"/>
        <c:spPr>
          <a:solidFill>
            <a:srgbClr val="FFC000"/>
          </a:solidFill>
          <a:ln>
            <a:solidFill>
              <a:srgbClr val="4EA72E"/>
            </a:solidFill>
            <a:prstDash val="solid"/>
          </a:ln>
          <a:effectLst/>
        </c:spPr>
      </c:pivotFmt>
      <c:pivotFmt>
        <c:idx val="3"/>
        <c:spPr>
          <a:solidFill>
            <a:srgbClr val="FFC000"/>
          </a:solidFill>
          <a:ln>
            <a:solidFill>
              <a:srgbClr val="4EA72E"/>
            </a:solidFill>
            <a:prstDash val="solid"/>
          </a:ln>
          <a:effectLst/>
        </c:spPr>
      </c:pivotFmt>
      <c:pivotFmt>
        <c:idx val="4"/>
        <c:spPr>
          <a:solidFill>
            <a:srgbClr val="FFC000"/>
          </a:solidFill>
          <a:ln>
            <a:solidFill>
              <a:srgbClr val="4EA72E"/>
            </a:solidFill>
            <a:prstDash val="solid"/>
          </a:ln>
          <a:effectLst/>
        </c:spPr>
      </c:pivotFmt>
      <c:pivotFmt>
        <c:idx val="5"/>
        <c:spPr>
          <a:solidFill>
            <a:srgbClr val="FF0000"/>
          </a:solidFill>
          <a:ln>
            <a:solidFill>
              <a:srgbClr val="4EA72E"/>
            </a:solidFill>
            <a:prstDash val="solid"/>
          </a:ln>
          <a:effectLst/>
        </c:spPr>
      </c:pivotFmt>
      <c:pivotFmt>
        <c:idx val="6"/>
        <c:spPr>
          <a:solidFill>
            <a:srgbClr val="4EA72E"/>
          </a:solidFill>
          <a:ln>
            <a:solidFill>
              <a:srgbClr val="4EA72E"/>
            </a:solidFill>
            <a:prstDash val="solid"/>
          </a:ln>
          <a:effectLst/>
        </c:spPr>
      </c:pivotFmt>
      <c:pivotFmt>
        <c:idx val="7"/>
        <c:spPr>
          <a:solidFill>
            <a:srgbClr val="4EA72E"/>
          </a:solidFill>
          <a:ln>
            <a:solidFill>
              <a:srgbClr val="4EA72E"/>
            </a:solidFill>
            <a:prstDash val="solid"/>
          </a:ln>
          <a:effectLst/>
        </c:spPr>
      </c:pivotFmt>
      <c:pivotFmt>
        <c:idx val="8"/>
        <c:spPr>
          <a:solidFill>
            <a:srgbClr val="4EA72E"/>
          </a:solidFill>
          <a:ln>
            <a:solidFill>
              <a:srgbClr val="4EA72E"/>
            </a:solidFill>
            <a:prstDash val="solid"/>
          </a:ln>
          <a:effectLst/>
        </c:spPr>
      </c:pivotFmt>
      <c:pivotFmt>
        <c:idx val="9"/>
        <c:spPr>
          <a:solidFill>
            <a:srgbClr val="4EA72E"/>
          </a:solidFill>
          <a:ln>
            <a:solidFill>
              <a:srgbClr val="4EA72E"/>
            </a:solidFill>
            <a:prstDash val="solid"/>
          </a:ln>
          <a:effectLst/>
        </c:spPr>
      </c:pivotFmt>
      <c:pivotFmt>
        <c:idx val="10"/>
        <c:spPr>
          <a:solidFill>
            <a:srgbClr val="4EA72E"/>
          </a:solidFill>
          <a:ln>
            <a:solidFill>
              <a:srgbClr val="4EA72E"/>
            </a:solidFill>
            <a:prstDash val="solid"/>
          </a:ln>
          <a:effectLst/>
        </c:spPr>
      </c:pivotFmt>
      <c:pivotFmt>
        <c:idx val="11"/>
        <c:spPr>
          <a:solidFill>
            <a:srgbClr val="4EA72E"/>
          </a:solidFill>
          <a:ln>
            <a:solidFill>
              <a:srgbClr val="4EA72E"/>
            </a:solidFill>
            <a:prstDash val="solid"/>
          </a:ln>
          <a:effectLst/>
        </c:spPr>
      </c:pivotFmt>
      <c:pivotFmt>
        <c:idx val="12"/>
        <c:spPr>
          <a:solidFill>
            <a:srgbClr val="4EA72E"/>
          </a:solidFill>
          <a:ln>
            <a:solidFill>
              <a:srgbClr val="4EA72E"/>
            </a:solidFill>
            <a:prstDash val="solid"/>
          </a:ln>
          <a:effectLst/>
        </c:spPr>
      </c:pivotFmt>
      <c:pivotFmt>
        <c:idx val="13"/>
        <c:spPr>
          <a:solidFill>
            <a:srgbClr val="4EA72E"/>
          </a:solidFill>
          <a:ln>
            <a:solidFill>
              <a:srgbClr val="4EA72E"/>
            </a:solidFill>
            <a:prstDash val="solid"/>
          </a:ln>
          <a:effectLst/>
        </c:spPr>
      </c:pivotFmt>
      <c:pivotFmt>
        <c:idx val="14"/>
        <c:spPr>
          <a:solidFill>
            <a:srgbClr val="4EA72E"/>
          </a:solidFill>
          <a:ln>
            <a:solidFill>
              <a:srgbClr val="4EA72E"/>
            </a:solidFill>
            <a:prstDash val="solid"/>
          </a:ln>
          <a:effectLst/>
        </c:spPr>
      </c:pivotFmt>
      <c:pivotFmt>
        <c:idx val="15"/>
        <c:spPr>
          <a:solidFill>
            <a:srgbClr val="4EA72E"/>
          </a:solidFill>
          <a:ln>
            <a:solidFill>
              <a:srgbClr val="4EA72E"/>
            </a:solidFill>
            <a:prstDash val="solid"/>
          </a:ln>
          <a:effectLst/>
        </c:spPr>
      </c:pivotFmt>
      <c:pivotFmt>
        <c:idx val="16"/>
        <c:spPr>
          <a:solidFill>
            <a:srgbClr val="4EA72E"/>
          </a:solidFill>
          <a:ln>
            <a:solidFill>
              <a:srgbClr val="4EA72E"/>
            </a:solidFill>
            <a:prstDash val="solid"/>
          </a:ln>
          <a:effectLst/>
        </c:spPr>
      </c:pivotFmt>
      <c:pivotFmt>
        <c:idx val="17"/>
        <c:spPr>
          <a:solidFill>
            <a:srgbClr val="4EA72E"/>
          </a:solidFill>
          <a:ln>
            <a:solidFill>
              <a:srgbClr val="4EA72E"/>
            </a:solidFill>
            <a:prstDash val="soli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rgbClr val="FFC000"/>
          </a:solidFill>
          <a:ln>
            <a:solidFill>
              <a:srgbClr val="4EA72E"/>
            </a:solidFill>
            <a:prstDash val="solid"/>
          </a:ln>
          <a:effectLst/>
        </c:spPr>
      </c:pivotFmt>
      <c:pivotFmt>
        <c:idx val="19"/>
        <c:spPr>
          <a:solidFill>
            <a:srgbClr val="FFC000"/>
          </a:solidFill>
          <a:ln>
            <a:solidFill>
              <a:srgbClr val="4EA72E"/>
            </a:solidFill>
            <a:prstDash val="solid"/>
          </a:ln>
          <a:effectLst/>
        </c:spPr>
      </c:pivotFmt>
      <c:pivotFmt>
        <c:idx val="20"/>
        <c:spPr>
          <a:solidFill>
            <a:srgbClr val="FFC000"/>
          </a:solidFill>
          <a:ln>
            <a:solidFill>
              <a:srgbClr val="4EA72E"/>
            </a:solidFill>
            <a:prstDash val="solid"/>
          </a:ln>
          <a:effectLst/>
        </c:spPr>
      </c:pivotFmt>
      <c:pivotFmt>
        <c:idx val="21"/>
        <c:spPr>
          <a:solidFill>
            <a:srgbClr val="FFC000"/>
          </a:solidFill>
          <a:ln>
            <a:solidFill>
              <a:srgbClr val="4EA72E"/>
            </a:solidFill>
            <a:prstDash val="solid"/>
          </a:ln>
          <a:effectLst/>
        </c:spPr>
      </c:pivotFmt>
      <c:pivotFmt>
        <c:idx val="22"/>
        <c:spPr>
          <a:solidFill>
            <a:srgbClr val="FF0000"/>
          </a:solidFill>
          <a:ln>
            <a:solidFill>
              <a:srgbClr val="4EA72E"/>
            </a:solidFill>
            <a:prstDash val="solid"/>
          </a:ln>
          <a:effectLst/>
        </c:spPr>
      </c:pivotFmt>
      <c:pivotFmt>
        <c:idx val="23"/>
        <c:spPr>
          <a:solidFill>
            <a:srgbClr val="4EA72E"/>
          </a:solidFill>
          <a:ln>
            <a:solidFill>
              <a:srgbClr val="4EA72E"/>
            </a:solidFill>
            <a:prstDash val="soli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FFC000"/>
          </a:solidFill>
          <a:ln>
            <a:solidFill>
              <a:srgbClr val="4EA72E"/>
            </a:solidFill>
            <a:prstDash val="solid"/>
          </a:ln>
          <a:effectLst/>
        </c:spPr>
      </c:pivotFmt>
      <c:pivotFmt>
        <c:idx val="25"/>
        <c:spPr>
          <a:solidFill>
            <a:srgbClr val="FFC000"/>
          </a:solidFill>
          <a:ln>
            <a:solidFill>
              <a:srgbClr val="4EA72E"/>
            </a:solidFill>
            <a:prstDash val="solid"/>
          </a:ln>
          <a:effectLst/>
        </c:spPr>
      </c:pivotFmt>
      <c:pivotFmt>
        <c:idx val="26"/>
        <c:spPr>
          <a:solidFill>
            <a:srgbClr val="FFC000"/>
          </a:solidFill>
          <a:ln>
            <a:solidFill>
              <a:srgbClr val="4EA72E"/>
            </a:solidFill>
            <a:prstDash val="solid"/>
          </a:ln>
          <a:effectLst/>
        </c:spPr>
      </c:pivotFmt>
      <c:pivotFmt>
        <c:idx val="27"/>
        <c:spPr>
          <a:solidFill>
            <a:srgbClr val="FFC000"/>
          </a:solidFill>
          <a:ln>
            <a:solidFill>
              <a:srgbClr val="4EA72E"/>
            </a:solidFill>
            <a:prstDash val="solid"/>
          </a:ln>
          <a:effectLst/>
        </c:spPr>
      </c:pivotFmt>
      <c:pivotFmt>
        <c:idx val="28"/>
        <c:spPr>
          <a:solidFill>
            <a:srgbClr val="FF0000"/>
          </a:solidFill>
          <a:ln>
            <a:solidFill>
              <a:srgbClr val="4EA72E"/>
            </a:solidFill>
            <a:prstDash val="solid"/>
          </a:ln>
          <a:effectLst/>
        </c:spPr>
      </c:pivotFmt>
    </c:pivotFmts>
    <c:plotArea>
      <c:layout/>
      <c:barChart>
        <c:barDir val="bar"/>
        <c:grouping val="clustered"/>
        <c:varyColors val="0"/>
        <c:ser>
          <c:idx val="0"/>
          <c:order val="0"/>
          <c:tx>
            <c:strRef>
              <c:f>Sheet3!$B$2</c:f>
              <c:strCache>
                <c:ptCount val="1"/>
                <c:pt idx="0">
                  <c:v>Total</c:v>
                </c:pt>
              </c:strCache>
            </c:strRef>
          </c:tx>
          <c:spPr>
            <a:solidFill>
              <a:srgbClr val="4EA72E"/>
            </a:solidFill>
            <a:ln>
              <a:solidFill>
                <a:srgbClr val="4EA72E"/>
              </a:solidFill>
              <a:prstDash val="solid"/>
            </a:ln>
            <a:effectLst/>
          </c:spPr>
          <c:invertIfNegative val="0"/>
          <c:dPt>
            <c:idx val="11"/>
            <c:invertIfNegative val="0"/>
            <c:bubble3D val="0"/>
            <c:spPr>
              <a:solidFill>
                <a:srgbClr val="FFC000"/>
              </a:solidFill>
              <a:ln>
                <a:solidFill>
                  <a:srgbClr val="4EA72E"/>
                </a:solidFill>
                <a:prstDash val="solid"/>
              </a:ln>
              <a:effectLst/>
            </c:spPr>
            <c:extLst>
              <c:ext xmlns:c16="http://schemas.microsoft.com/office/drawing/2014/chart" uri="{C3380CC4-5D6E-409C-BE32-E72D297353CC}">
                <c16:uniqueId val="{00000001-6DD9-4C04-BBA2-2F5CC857302E}"/>
              </c:ext>
            </c:extLst>
          </c:dPt>
          <c:dPt>
            <c:idx val="12"/>
            <c:invertIfNegative val="0"/>
            <c:bubble3D val="0"/>
            <c:spPr>
              <a:solidFill>
                <a:srgbClr val="FFC000"/>
              </a:solidFill>
              <a:ln>
                <a:solidFill>
                  <a:srgbClr val="4EA72E"/>
                </a:solidFill>
                <a:prstDash val="solid"/>
              </a:ln>
              <a:effectLst/>
            </c:spPr>
            <c:extLst>
              <c:ext xmlns:c16="http://schemas.microsoft.com/office/drawing/2014/chart" uri="{C3380CC4-5D6E-409C-BE32-E72D297353CC}">
                <c16:uniqueId val="{00000003-6DD9-4C04-BBA2-2F5CC857302E}"/>
              </c:ext>
            </c:extLst>
          </c:dPt>
          <c:dPt>
            <c:idx val="13"/>
            <c:invertIfNegative val="0"/>
            <c:bubble3D val="0"/>
            <c:spPr>
              <a:solidFill>
                <a:srgbClr val="FFC000"/>
              </a:solidFill>
              <a:ln>
                <a:solidFill>
                  <a:srgbClr val="4EA72E"/>
                </a:solidFill>
                <a:prstDash val="solid"/>
              </a:ln>
              <a:effectLst/>
            </c:spPr>
            <c:extLst>
              <c:ext xmlns:c16="http://schemas.microsoft.com/office/drawing/2014/chart" uri="{C3380CC4-5D6E-409C-BE32-E72D297353CC}">
                <c16:uniqueId val="{00000005-6DD9-4C04-BBA2-2F5CC857302E}"/>
              </c:ext>
            </c:extLst>
          </c:dPt>
          <c:dPt>
            <c:idx val="14"/>
            <c:invertIfNegative val="0"/>
            <c:bubble3D val="0"/>
            <c:spPr>
              <a:solidFill>
                <a:srgbClr val="FFC000"/>
              </a:solidFill>
              <a:ln>
                <a:solidFill>
                  <a:srgbClr val="4EA72E"/>
                </a:solidFill>
                <a:prstDash val="solid"/>
              </a:ln>
              <a:effectLst/>
            </c:spPr>
            <c:extLst>
              <c:ext xmlns:c16="http://schemas.microsoft.com/office/drawing/2014/chart" uri="{C3380CC4-5D6E-409C-BE32-E72D297353CC}">
                <c16:uniqueId val="{00000007-6DD9-4C04-BBA2-2F5CC857302E}"/>
              </c:ext>
            </c:extLst>
          </c:dPt>
          <c:dPt>
            <c:idx val="15"/>
            <c:invertIfNegative val="0"/>
            <c:bubble3D val="0"/>
            <c:spPr>
              <a:solidFill>
                <a:srgbClr val="FF0000"/>
              </a:solidFill>
              <a:ln>
                <a:solidFill>
                  <a:srgbClr val="4EA72E"/>
                </a:solidFill>
                <a:prstDash val="solid"/>
              </a:ln>
              <a:effectLst/>
            </c:spPr>
            <c:extLst>
              <c:ext xmlns:c16="http://schemas.microsoft.com/office/drawing/2014/chart" uri="{C3380CC4-5D6E-409C-BE32-E72D297353CC}">
                <c16:uniqueId val="{00000009-6DD9-4C04-BBA2-2F5CC857302E}"/>
              </c:ext>
            </c:extLst>
          </c:dPt>
          <c:cat>
            <c:strRef>
              <c:f>Sheet3!$A$3:$A$19</c:f>
              <c:strCache>
                <c:ptCount val="16"/>
                <c:pt idx="0">
                  <c:v>Number of Invoices</c:v>
                </c:pt>
                <c:pt idx="1">
                  <c:v>Added Value</c:v>
                </c:pt>
                <c:pt idx="2">
                  <c:v>Time Saved</c:v>
                </c:pt>
                <c:pt idx="3">
                  <c:v>Changes</c:v>
                </c:pt>
                <c:pt idx="4">
                  <c:v>Number of Invoice Lines</c:v>
                </c:pt>
                <c:pt idx="5">
                  <c:v>Control (file and process)</c:v>
                </c:pt>
                <c:pt idx="6">
                  <c:v>Set Up</c:v>
                </c:pt>
                <c:pt idx="7">
                  <c:v>Cost Future</c:v>
                </c:pt>
                <c:pt idx="8">
                  <c:v>Transparency</c:v>
                </c:pt>
                <c:pt idx="9">
                  <c:v>Cost Now</c:v>
                </c:pt>
                <c:pt idx="10">
                  <c:v>Errors Reduced</c:v>
                </c:pt>
                <c:pt idx="11">
                  <c:v>Vendors</c:v>
                </c:pt>
                <c:pt idx="12">
                  <c:v>Development</c:v>
                </c:pt>
                <c:pt idx="13">
                  <c:v>Environmental </c:v>
                </c:pt>
                <c:pt idx="14">
                  <c:v>Training</c:v>
                </c:pt>
                <c:pt idx="15">
                  <c:v>Maintaining Knowledge or Discernment</c:v>
                </c:pt>
              </c:strCache>
            </c:strRef>
          </c:cat>
          <c:val>
            <c:numRef>
              <c:f>Sheet3!$B$3:$B$19</c:f>
              <c:numCache>
                <c:formatCode>General</c:formatCode>
                <c:ptCount val="16"/>
                <c:pt idx="0">
                  <c:v>4</c:v>
                </c:pt>
                <c:pt idx="1">
                  <c:v>4</c:v>
                </c:pt>
                <c:pt idx="2">
                  <c:v>4</c:v>
                </c:pt>
                <c:pt idx="3">
                  <c:v>4</c:v>
                </c:pt>
                <c:pt idx="4">
                  <c:v>4</c:v>
                </c:pt>
                <c:pt idx="5">
                  <c:v>4</c:v>
                </c:pt>
                <c:pt idx="6">
                  <c:v>4</c:v>
                </c:pt>
                <c:pt idx="7">
                  <c:v>4</c:v>
                </c:pt>
                <c:pt idx="8">
                  <c:v>4</c:v>
                </c:pt>
                <c:pt idx="9">
                  <c:v>4</c:v>
                </c:pt>
                <c:pt idx="10">
                  <c:v>4</c:v>
                </c:pt>
                <c:pt idx="11">
                  <c:v>3</c:v>
                </c:pt>
                <c:pt idx="12">
                  <c:v>3</c:v>
                </c:pt>
                <c:pt idx="13">
                  <c:v>2</c:v>
                </c:pt>
                <c:pt idx="14">
                  <c:v>2</c:v>
                </c:pt>
                <c:pt idx="15">
                  <c:v>1</c:v>
                </c:pt>
              </c:numCache>
            </c:numRef>
          </c:val>
          <c:extLst>
            <c:ext xmlns:c16="http://schemas.microsoft.com/office/drawing/2014/chart" uri="{C3380CC4-5D6E-409C-BE32-E72D297353CC}">
              <c16:uniqueId val="{0000000A-6DD9-4C04-BBA2-2F5CC857302E}"/>
            </c:ext>
          </c:extLst>
        </c:ser>
        <c:dLbls>
          <c:showLegendKey val="0"/>
          <c:showVal val="0"/>
          <c:showCatName val="0"/>
          <c:showSerName val="0"/>
          <c:showPercent val="0"/>
          <c:showBubbleSize val="0"/>
        </c:dLbls>
        <c:gapWidth val="33"/>
        <c:overlap val="-30"/>
        <c:axId val="288111623"/>
        <c:axId val="288113671"/>
      </c:barChart>
      <c:catAx>
        <c:axId val="2881116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113671"/>
        <c:crosses val="autoZero"/>
        <c:auto val="1"/>
        <c:lblAlgn val="ctr"/>
        <c:lblOffset val="100"/>
        <c:noMultiLvlLbl val="0"/>
      </c:catAx>
      <c:valAx>
        <c:axId val="2881136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111623"/>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US"/>
              <a:t>Measureable Costs</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0"/>
          <c:order val="0"/>
          <c:spPr>
            <a:solidFill>
              <a:srgbClr val="94DCF8"/>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8EEB-4954-8A23-D83594BD7B6C}"/>
              </c:ext>
            </c:extLst>
          </c:dPt>
          <c:dPt>
            <c:idx val="1"/>
            <c:invertIfNegative val="0"/>
            <c:bubble3D val="0"/>
            <c:spPr>
              <a:solidFill>
                <a:srgbClr val="F1A983"/>
              </a:solidFill>
              <a:ln>
                <a:noFill/>
              </a:ln>
              <a:effectLst/>
            </c:spPr>
            <c:extLst>
              <c:ext xmlns:c16="http://schemas.microsoft.com/office/drawing/2014/chart" uri="{C3380CC4-5D6E-409C-BE32-E72D297353CC}">
                <c16:uniqueId val="{00000003-8EEB-4954-8A23-D83594BD7B6C}"/>
              </c:ext>
            </c:extLst>
          </c:dPt>
          <c:dPt>
            <c:idx val="2"/>
            <c:invertIfNegative val="0"/>
            <c:bubble3D val="0"/>
            <c:spPr>
              <a:solidFill>
                <a:srgbClr val="D0D0D0"/>
              </a:solidFill>
              <a:ln>
                <a:noFill/>
              </a:ln>
              <a:effectLst/>
            </c:spPr>
            <c:extLst>
              <c:ext xmlns:c16="http://schemas.microsoft.com/office/drawing/2014/chart" uri="{C3380CC4-5D6E-409C-BE32-E72D297353CC}">
                <c16:uniqueId val="{00000005-8EEB-4954-8A23-D83594BD7B6C}"/>
              </c:ext>
            </c:extLst>
          </c:dPt>
          <c:dPt>
            <c:idx val="3"/>
            <c:invertIfNegative val="0"/>
            <c:bubble3D val="0"/>
            <c:spPr>
              <a:solidFill>
                <a:srgbClr val="83E28E"/>
              </a:solidFill>
              <a:ln>
                <a:noFill/>
              </a:ln>
              <a:effectLst/>
            </c:spPr>
            <c:extLst>
              <c:ext xmlns:c16="http://schemas.microsoft.com/office/drawing/2014/chart" uri="{C3380CC4-5D6E-409C-BE32-E72D297353CC}">
                <c16:uniqueId val="{00000007-8EEB-4954-8A23-D83594BD7B6C}"/>
              </c:ext>
            </c:extLst>
          </c:dPt>
          <c:dPt>
            <c:idx val="4"/>
            <c:invertIfNegative val="0"/>
            <c:bubble3D val="0"/>
            <c:spPr>
              <a:solidFill>
                <a:srgbClr val="E49EDD"/>
              </a:solidFill>
              <a:ln>
                <a:noFill/>
              </a:ln>
              <a:effectLst/>
            </c:spPr>
            <c:extLst>
              <c:ext xmlns:c16="http://schemas.microsoft.com/office/drawing/2014/chart" uri="{C3380CC4-5D6E-409C-BE32-E72D297353CC}">
                <c16:uniqueId val="{00000009-8EEB-4954-8A23-D83594BD7B6C}"/>
              </c:ext>
            </c:extLst>
          </c:dPt>
          <c:cat>
            <c:strRef>
              <c:f>('https://lauriercloud.sharepoint.com/teams/team-lib-collacq/Shared Documents/General/Projects/OCUL Mini Conference Presentation 2026/[Matrix layout.xlsx]Individual Rating'!$B$25:$B$26,'https://lauriercloud.sharepoint.com/teams/team-lib-collacq/Shared Documents/General/Projects/OCUL Mini Conference Presentation 2026/[Matrix layout.xlsx]Individual Rating'!$B$33:$B$34,'https://lauriercloud.sharepoint.com/teams/team-lib-collacq/Shared Documents/General/Projects/OCUL Mini Conference Presentation 2026/[Matrix layout.xlsx]Individual Rating'!$B$36:$B$37)</c:f>
              <c:strCache>
                <c:ptCount val="6"/>
                <c:pt idx="0">
                  <c:v>Set Up</c:v>
                </c:pt>
                <c:pt idx="1">
                  <c:v>Cost Now</c:v>
                </c:pt>
                <c:pt idx="2">
                  <c:v>Added Value</c:v>
                </c:pt>
                <c:pt idx="3">
                  <c:v>Control (file and process)</c:v>
                </c:pt>
                <c:pt idx="4">
                  <c:v>Time Saved</c:v>
                </c:pt>
                <c:pt idx="5">
                  <c:v>Errors Reduced</c:v>
                </c:pt>
              </c:strCache>
            </c:strRef>
          </c:cat>
          <c:val>
            <c:numRef>
              <c:f>('https://lauriercloud.sharepoint.com/teams/team-lib-collacq/Shared Documents/General/Projects/OCUL Mini Conference Presentation 2026/[Matrix layout.xlsx]Individual Rating'!$C$25:$C$26,'https://lauriercloud.sharepoint.com/teams/team-lib-collacq/Shared Documents/General/Projects/OCUL Mini Conference Presentation 2026/[Matrix layout.xlsx]Individual Rating'!$C$33:$C$34,'https://lauriercloud.sharepoint.com/teams/team-lib-collacq/Shared Documents/General/Projects/OCUL Mini Conference Presentation 2026/[Matrix layout.xlsx]Individual Rating'!$C$36:$C$37)</c:f>
              <c:numCache>
                <c:formatCode>General</c:formatCode>
                <c:ptCount val="6"/>
                <c:pt idx="0">
                  <c:v>4</c:v>
                </c:pt>
                <c:pt idx="1">
                  <c:v>4</c:v>
                </c:pt>
                <c:pt idx="2">
                  <c:v>4</c:v>
                </c:pt>
                <c:pt idx="3">
                  <c:v>4</c:v>
                </c:pt>
                <c:pt idx="4">
                  <c:v>4</c:v>
                </c:pt>
                <c:pt idx="5">
                  <c:v>4</c:v>
                </c:pt>
              </c:numCache>
            </c:numRef>
          </c:val>
          <c:extLst>
            <c:ext xmlns:c16="http://schemas.microsoft.com/office/drawing/2014/chart" uri="{C3380CC4-5D6E-409C-BE32-E72D297353CC}">
              <c16:uniqueId val="{0000000A-8EEB-4954-8A23-D83594BD7B6C}"/>
            </c:ext>
          </c:extLst>
        </c:ser>
        <c:dLbls>
          <c:showLegendKey val="0"/>
          <c:showVal val="0"/>
          <c:showCatName val="0"/>
          <c:showSerName val="0"/>
          <c:showPercent val="0"/>
          <c:showBubbleSize val="0"/>
        </c:dLbls>
        <c:gapWidth val="219"/>
        <c:axId val="1457614343"/>
        <c:axId val="1457616391"/>
      </c:barChart>
      <c:catAx>
        <c:axId val="14576143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1457616391"/>
        <c:crosses val="autoZero"/>
        <c:auto val="1"/>
        <c:lblAlgn val="ctr"/>
        <c:lblOffset val="100"/>
        <c:noMultiLvlLbl val="0"/>
      </c:catAx>
      <c:valAx>
        <c:axId val="14576163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14576143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33CBA-2502-434A-928C-6EC6967F259D}" type="doc">
      <dgm:prSet loTypeId="urn:microsoft.com/office/officeart/2005/8/layout/chart3" loCatId="cycle" qsTypeId="urn:microsoft.com/office/officeart/2005/8/quickstyle/simple1" qsCatId="simple" csTypeId="urn:microsoft.com/office/officeart/2005/8/colors/accent1_1" csCatId="accent1" phldr="1"/>
      <dgm:spPr/>
      <dgm:t>
        <a:bodyPr/>
        <a:lstStyle/>
        <a:p>
          <a:endParaRPr lang="en-US"/>
        </a:p>
      </dgm:t>
    </dgm:pt>
    <dgm:pt modelId="{012EDDC6-207F-4EE3-9DEB-146599520561}">
      <dgm:prSet phldrT="[Text]"/>
      <dgm:spPr/>
      <dgm:t>
        <a:bodyPr/>
        <a:lstStyle/>
        <a:p>
          <a:r>
            <a:rPr lang="en-US"/>
            <a:t>Alma</a:t>
          </a:r>
        </a:p>
      </dgm:t>
      <dgm:extLst>
        <a:ext uri="{E40237B7-FDA0-4F09-8148-C483321AD2D9}">
          <dgm14:cNvPr xmlns:dgm14="http://schemas.microsoft.com/office/drawing/2010/diagram" id="0" name="" title="Step 1 title"/>
        </a:ext>
      </dgm:extLst>
    </dgm:pt>
    <dgm:pt modelId="{1850CBD5-1A99-4F4F-897C-451AA66F1516}" type="parTrans" cxnId="{A9676025-22BC-4F10-8860-B270A6112553}">
      <dgm:prSet/>
      <dgm:spPr/>
      <dgm:t>
        <a:bodyPr/>
        <a:lstStyle/>
        <a:p>
          <a:endParaRPr lang="en-US"/>
        </a:p>
      </dgm:t>
    </dgm:pt>
    <dgm:pt modelId="{7985EE53-BD3D-4DB3-B5BD-6B9FFA75B9E6}" type="sibTrans" cxnId="{A9676025-22BC-4F10-8860-B270A6112553}">
      <dgm:prSet/>
      <dgm:spPr/>
      <dgm:t>
        <a:bodyPr/>
        <a:lstStyle/>
        <a:p>
          <a:endParaRPr lang="en-US"/>
        </a:p>
      </dgm:t>
    </dgm:pt>
    <dgm:pt modelId="{38FB0022-09EC-4D6F-86C0-C813C6F2F39A}">
      <dgm:prSet phldrT="[Text]"/>
      <dgm:spPr/>
      <dgm:t>
        <a:bodyPr/>
        <a:lstStyle/>
        <a:p>
          <a:r>
            <a:rPr lang="en-US"/>
            <a:t>Tax Handling and Entitled Rebates</a:t>
          </a:r>
        </a:p>
      </dgm:t>
      <dgm:extLst>
        <a:ext uri="{E40237B7-FDA0-4F09-8148-C483321AD2D9}">
          <dgm14:cNvPr xmlns:dgm14="http://schemas.microsoft.com/office/drawing/2010/diagram" id="0" name="" title="Step 3 title"/>
        </a:ext>
      </dgm:extLst>
    </dgm:pt>
    <dgm:pt modelId="{A0BBE5C2-C8CF-4F12-974F-53039E6D00EC}" type="parTrans" cxnId="{9A1C775D-7DDB-48F9-97D9-490A63DE2A86}">
      <dgm:prSet/>
      <dgm:spPr/>
      <dgm:t>
        <a:bodyPr/>
        <a:lstStyle/>
        <a:p>
          <a:endParaRPr lang="en-US"/>
        </a:p>
      </dgm:t>
    </dgm:pt>
    <dgm:pt modelId="{EA86A114-EBD1-49CF-AB76-042FF3D636A5}" type="sibTrans" cxnId="{9A1C775D-7DDB-48F9-97D9-490A63DE2A86}">
      <dgm:prSet/>
      <dgm:spPr/>
      <dgm:t>
        <a:bodyPr/>
        <a:lstStyle/>
        <a:p>
          <a:endParaRPr lang="en-US"/>
        </a:p>
      </dgm:t>
    </dgm:pt>
    <dgm:pt modelId="{9131EDB8-27A6-42FD-A541-052EFC01D4C6}">
      <dgm:prSet phldrT="[Text]"/>
      <dgm:spPr/>
      <dgm:t>
        <a:bodyPr/>
        <a:lstStyle/>
        <a:p>
          <a:r>
            <a:rPr lang="en-US"/>
            <a:t>Invoice Lines</a:t>
          </a:r>
        </a:p>
      </dgm:t>
      <dgm:extLst>
        <a:ext uri="{E40237B7-FDA0-4F09-8148-C483321AD2D9}">
          <dgm14:cNvPr xmlns:dgm14="http://schemas.microsoft.com/office/drawing/2010/diagram" id="0" name="" title="Step 4 title"/>
        </a:ext>
      </dgm:extLst>
    </dgm:pt>
    <dgm:pt modelId="{6EC3601D-D6CE-49D7-9229-0442323129DA}" type="parTrans" cxnId="{198EE807-14A4-40FA-B030-5F9F79A9713E}">
      <dgm:prSet/>
      <dgm:spPr/>
      <dgm:t>
        <a:bodyPr/>
        <a:lstStyle/>
        <a:p>
          <a:endParaRPr lang="en-US"/>
        </a:p>
      </dgm:t>
    </dgm:pt>
    <dgm:pt modelId="{13A2EB04-B868-427A-B17F-16729BFA55DA}" type="sibTrans" cxnId="{198EE807-14A4-40FA-B030-5F9F79A9713E}">
      <dgm:prSet/>
      <dgm:spPr/>
      <dgm:t>
        <a:bodyPr/>
        <a:lstStyle/>
        <a:p>
          <a:endParaRPr lang="en-US"/>
        </a:p>
      </dgm:t>
    </dgm:pt>
    <dgm:pt modelId="{23116FF9-AEB9-43F5-882D-9ECB1FD5DE18}">
      <dgm:prSet phldrT="[Text]"/>
      <dgm:spPr/>
      <dgm:t>
        <a:bodyPr/>
        <a:lstStyle/>
        <a:p>
          <a:r>
            <a:rPr lang="en-US"/>
            <a:t>Amounts Remitted to Vendors Versus Amount </a:t>
          </a:r>
          <a:r>
            <a:rPr lang="en-US">
              <a:latin typeface="Corbel" panose="020B0503020204020204"/>
            </a:rPr>
            <a:t>Deducted</a:t>
          </a:r>
          <a:r>
            <a:rPr lang="en-US"/>
            <a:t> from Accounts</a:t>
          </a:r>
        </a:p>
      </dgm:t>
      <dgm:extLst>
        <a:ext uri="{E40237B7-FDA0-4F09-8148-C483321AD2D9}">
          <dgm14:cNvPr xmlns:dgm14="http://schemas.microsoft.com/office/drawing/2010/diagram" id="0" name="" title="Step 5 title"/>
        </a:ext>
      </dgm:extLst>
    </dgm:pt>
    <dgm:pt modelId="{86229775-B50F-4220-B88B-07C4BA05CEAC}" type="parTrans" cxnId="{97323DE5-E2BF-422D-8188-D2445F20223B}">
      <dgm:prSet/>
      <dgm:spPr/>
      <dgm:t>
        <a:bodyPr/>
        <a:lstStyle/>
        <a:p>
          <a:endParaRPr lang="en-US"/>
        </a:p>
      </dgm:t>
    </dgm:pt>
    <dgm:pt modelId="{BEE765C7-6165-4808-9B3B-A6627557B77F}" type="sibTrans" cxnId="{97323DE5-E2BF-422D-8188-D2445F20223B}">
      <dgm:prSet/>
      <dgm:spPr/>
      <dgm:t>
        <a:bodyPr/>
        <a:lstStyle/>
        <a:p>
          <a:endParaRPr lang="en-US"/>
        </a:p>
      </dgm:t>
    </dgm:pt>
    <dgm:pt modelId="{DA2EE66E-1894-4E15-A659-CCDCFE4DAD65}">
      <dgm:prSet phldrT="[Text]"/>
      <dgm:spPr/>
      <dgm:t>
        <a:bodyPr/>
        <a:lstStyle/>
        <a:p>
          <a:pPr rtl="0"/>
          <a:r>
            <a:rPr lang="en-US"/>
            <a:t>Financial System </a:t>
          </a:r>
          <a:r>
            <a:rPr lang="en-US">
              <a:latin typeface="Corbel" panose="020B0503020204020204"/>
            </a:rPr>
            <a:t>ERP -</a:t>
          </a:r>
          <a:r>
            <a:rPr lang="en-US"/>
            <a:t> Banner</a:t>
          </a:r>
        </a:p>
      </dgm:t>
      <dgm:extLst>
        <a:ext uri="{E40237B7-FDA0-4F09-8148-C483321AD2D9}">
          <dgm14:cNvPr xmlns:dgm14="http://schemas.microsoft.com/office/drawing/2010/diagram" id="0" name="" title="Step 2 title"/>
        </a:ext>
      </dgm:extLst>
    </dgm:pt>
    <dgm:pt modelId="{21005F9D-878A-4CC9-A13A-8A9C577A9239}" type="parTrans" cxnId="{64DAF508-E1BA-4EDC-A97D-EE1A011CB9E0}">
      <dgm:prSet/>
      <dgm:spPr/>
      <dgm:t>
        <a:bodyPr/>
        <a:lstStyle/>
        <a:p>
          <a:endParaRPr lang="en-US"/>
        </a:p>
      </dgm:t>
    </dgm:pt>
    <dgm:pt modelId="{612BA10D-4F4F-4BF6-9059-06A94BDAF34E}" type="sibTrans" cxnId="{64DAF508-E1BA-4EDC-A97D-EE1A011CB9E0}">
      <dgm:prSet/>
      <dgm:spPr/>
      <dgm:t>
        <a:bodyPr/>
        <a:lstStyle/>
        <a:p>
          <a:endParaRPr lang="en-US"/>
        </a:p>
      </dgm:t>
    </dgm:pt>
    <dgm:pt modelId="{79565E4F-547D-4692-ABB7-003011A9B5FD}" type="pres">
      <dgm:prSet presAssocID="{13633CBA-2502-434A-928C-6EC6967F259D}" presName="compositeShape" presStyleCnt="0">
        <dgm:presLayoutVars>
          <dgm:chMax val="7"/>
          <dgm:dir/>
          <dgm:resizeHandles val="exact"/>
        </dgm:presLayoutVars>
      </dgm:prSet>
      <dgm:spPr/>
    </dgm:pt>
    <dgm:pt modelId="{84D82750-6B95-465E-B5D0-4A98F00B0EB2}" type="pres">
      <dgm:prSet presAssocID="{13633CBA-2502-434A-928C-6EC6967F259D}" presName="wedge1" presStyleLbl="node1" presStyleIdx="0" presStyleCnt="5"/>
      <dgm:spPr/>
    </dgm:pt>
    <dgm:pt modelId="{FB366509-231E-49AA-839F-12E29A4B5BDE}" type="pres">
      <dgm:prSet presAssocID="{13633CBA-2502-434A-928C-6EC6967F259D}" presName="wedge1Tx" presStyleLbl="node1" presStyleIdx="0" presStyleCnt="5">
        <dgm:presLayoutVars>
          <dgm:chMax val="0"/>
          <dgm:chPref val="0"/>
          <dgm:bulletEnabled val="1"/>
        </dgm:presLayoutVars>
      </dgm:prSet>
      <dgm:spPr/>
    </dgm:pt>
    <dgm:pt modelId="{68CEEC65-D8B1-4F73-AFDF-D1A7E3754C63}" type="pres">
      <dgm:prSet presAssocID="{13633CBA-2502-434A-928C-6EC6967F259D}" presName="wedge2" presStyleLbl="node1" presStyleIdx="1" presStyleCnt="5"/>
      <dgm:spPr/>
    </dgm:pt>
    <dgm:pt modelId="{8CE0A22B-AC4D-4B77-8168-BC2A72C73B5E}" type="pres">
      <dgm:prSet presAssocID="{13633CBA-2502-434A-928C-6EC6967F259D}" presName="wedge2Tx" presStyleLbl="node1" presStyleIdx="1" presStyleCnt="5">
        <dgm:presLayoutVars>
          <dgm:chMax val="0"/>
          <dgm:chPref val="0"/>
          <dgm:bulletEnabled val="1"/>
        </dgm:presLayoutVars>
      </dgm:prSet>
      <dgm:spPr/>
    </dgm:pt>
    <dgm:pt modelId="{BEB94B1E-7D42-49C3-AE9E-313D087FB7CA}" type="pres">
      <dgm:prSet presAssocID="{13633CBA-2502-434A-928C-6EC6967F259D}" presName="wedge3" presStyleLbl="node1" presStyleIdx="2" presStyleCnt="5"/>
      <dgm:spPr/>
    </dgm:pt>
    <dgm:pt modelId="{87CF580C-28C3-40F6-A0C5-1882C79DFCE3}" type="pres">
      <dgm:prSet presAssocID="{13633CBA-2502-434A-928C-6EC6967F259D}" presName="wedge3Tx" presStyleLbl="node1" presStyleIdx="2" presStyleCnt="5">
        <dgm:presLayoutVars>
          <dgm:chMax val="0"/>
          <dgm:chPref val="0"/>
          <dgm:bulletEnabled val="1"/>
        </dgm:presLayoutVars>
      </dgm:prSet>
      <dgm:spPr/>
    </dgm:pt>
    <dgm:pt modelId="{4B0BA14A-DEFC-4239-AA51-4D2D9D68F120}" type="pres">
      <dgm:prSet presAssocID="{13633CBA-2502-434A-928C-6EC6967F259D}" presName="wedge4" presStyleLbl="node1" presStyleIdx="3" presStyleCnt="5"/>
      <dgm:spPr/>
    </dgm:pt>
    <dgm:pt modelId="{8AC55D91-DB90-431A-B1C9-FEADF8A7C2D4}" type="pres">
      <dgm:prSet presAssocID="{13633CBA-2502-434A-928C-6EC6967F259D}" presName="wedge4Tx" presStyleLbl="node1" presStyleIdx="3" presStyleCnt="5">
        <dgm:presLayoutVars>
          <dgm:chMax val="0"/>
          <dgm:chPref val="0"/>
          <dgm:bulletEnabled val="1"/>
        </dgm:presLayoutVars>
      </dgm:prSet>
      <dgm:spPr/>
    </dgm:pt>
    <dgm:pt modelId="{B26DBF39-6C9F-4CEB-B55B-98D481B8BB48}" type="pres">
      <dgm:prSet presAssocID="{13633CBA-2502-434A-928C-6EC6967F259D}" presName="wedge5" presStyleLbl="node1" presStyleIdx="4" presStyleCnt="5"/>
      <dgm:spPr/>
    </dgm:pt>
    <dgm:pt modelId="{0DE7EED4-2CC2-4D8C-BC51-E27A424E398E}" type="pres">
      <dgm:prSet presAssocID="{13633CBA-2502-434A-928C-6EC6967F259D}" presName="wedge5Tx" presStyleLbl="node1" presStyleIdx="4" presStyleCnt="5">
        <dgm:presLayoutVars>
          <dgm:chMax val="0"/>
          <dgm:chPref val="0"/>
          <dgm:bulletEnabled val="1"/>
        </dgm:presLayoutVars>
      </dgm:prSet>
      <dgm:spPr/>
    </dgm:pt>
  </dgm:ptLst>
  <dgm:cxnLst>
    <dgm:cxn modelId="{8A53AD03-6617-4036-B923-4012738FCCA9}" type="presOf" srcId="{38FB0022-09EC-4D6F-86C0-C813C6F2F39A}" destId="{BEB94B1E-7D42-49C3-AE9E-313D087FB7CA}" srcOrd="0" destOrd="0" presId="urn:microsoft.com/office/officeart/2005/8/layout/chart3"/>
    <dgm:cxn modelId="{198EE807-14A4-40FA-B030-5F9F79A9713E}" srcId="{13633CBA-2502-434A-928C-6EC6967F259D}" destId="{9131EDB8-27A6-42FD-A541-052EFC01D4C6}" srcOrd="3" destOrd="0" parTransId="{6EC3601D-D6CE-49D7-9229-0442323129DA}" sibTransId="{13A2EB04-B868-427A-B17F-16729BFA55DA}"/>
    <dgm:cxn modelId="{64DAF508-E1BA-4EDC-A97D-EE1A011CB9E0}" srcId="{13633CBA-2502-434A-928C-6EC6967F259D}" destId="{DA2EE66E-1894-4E15-A659-CCDCFE4DAD65}" srcOrd="1" destOrd="0" parTransId="{21005F9D-878A-4CC9-A13A-8A9C577A9239}" sibTransId="{612BA10D-4F4F-4BF6-9059-06A94BDAF34E}"/>
    <dgm:cxn modelId="{518B1017-27CE-4A02-8A29-16B63B450CE6}" type="presOf" srcId="{012EDDC6-207F-4EE3-9DEB-146599520561}" destId="{FB366509-231E-49AA-839F-12E29A4B5BDE}" srcOrd="1" destOrd="0" presId="urn:microsoft.com/office/officeart/2005/8/layout/chart3"/>
    <dgm:cxn modelId="{A9676025-22BC-4F10-8860-B270A6112553}" srcId="{13633CBA-2502-434A-928C-6EC6967F259D}" destId="{012EDDC6-207F-4EE3-9DEB-146599520561}" srcOrd="0" destOrd="0" parTransId="{1850CBD5-1A99-4F4F-897C-451AA66F1516}" sibTransId="{7985EE53-BD3D-4DB3-B5BD-6B9FFA75B9E6}"/>
    <dgm:cxn modelId="{EB8CB02B-3AEB-4A7A-993E-F7FDA3E7C1E2}" type="presOf" srcId="{DA2EE66E-1894-4E15-A659-CCDCFE4DAD65}" destId="{68CEEC65-D8B1-4F73-AFDF-D1A7E3754C63}" srcOrd="0" destOrd="0" presId="urn:microsoft.com/office/officeart/2005/8/layout/chart3"/>
    <dgm:cxn modelId="{4AD48743-9FC4-4F6B-9058-F4E72CD16C4C}" type="presOf" srcId="{9131EDB8-27A6-42FD-A541-052EFC01D4C6}" destId="{8AC55D91-DB90-431A-B1C9-FEADF8A7C2D4}" srcOrd="1" destOrd="0" presId="urn:microsoft.com/office/officeart/2005/8/layout/chart3"/>
    <dgm:cxn modelId="{6CB32E47-5C0F-4A47-90D2-3C5DDE774896}" type="presOf" srcId="{DA2EE66E-1894-4E15-A659-CCDCFE4DAD65}" destId="{8CE0A22B-AC4D-4B77-8168-BC2A72C73B5E}" srcOrd="1" destOrd="0" presId="urn:microsoft.com/office/officeart/2005/8/layout/chart3"/>
    <dgm:cxn modelId="{9A1C775D-7DDB-48F9-97D9-490A63DE2A86}" srcId="{13633CBA-2502-434A-928C-6EC6967F259D}" destId="{38FB0022-09EC-4D6F-86C0-C813C6F2F39A}" srcOrd="2" destOrd="0" parTransId="{A0BBE5C2-C8CF-4F12-974F-53039E6D00EC}" sibTransId="{EA86A114-EBD1-49CF-AB76-042FF3D636A5}"/>
    <dgm:cxn modelId="{8FCF2D8A-48E8-45AB-810A-C40C66B43024}" type="presOf" srcId="{9131EDB8-27A6-42FD-A541-052EFC01D4C6}" destId="{4B0BA14A-DEFC-4239-AA51-4D2D9D68F120}" srcOrd="0" destOrd="0" presId="urn:microsoft.com/office/officeart/2005/8/layout/chart3"/>
    <dgm:cxn modelId="{8CD80AA1-DBED-4445-882A-AA0201D844AD}" type="presOf" srcId="{012EDDC6-207F-4EE3-9DEB-146599520561}" destId="{84D82750-6B95-465E-B5D0-4A98F00B0EB2}" srcOrd="0" destOrd="0" presId="urn:microsoft.com/office/officeart/2005/8/layout/chart3"/>
    <dgm:cxn modelId="{4A1557A6-5DA8-4EBE-883D-1AFCAAE01B7A}" type="presOf" srcId="{13633CBA-2502-434A-928C-6EC6967F259D}" destId="{79565E4F-547D-4692-ABB7-003011A9B5FD}" srcOrd="0" destOrd="0" presId="urn:microsoft.com/office/officeart/2005/8/layout/chart3"/>
    <dgm:cxn modelId="{97323DE5-E2BF-422D-8188-D2445F20223B}" srcId="{13633CBA-2502-434A-928C-6EC6967F259D}" destId="{23116FF9-AEB9-43F5-882D-9ECB1FD5DE18}" srcOrd="4" destOrd="0" parTransId="{86229775-B50F-4220-B88B-07C4BA05CEAC}" sibTransId="{BEE765C7-6165-4808-9B3B-A6627557B77F}"/>
    <dgm:cxn modelId="{8AB93EE5-F181-4FFF-8413-9E023D1C6B0E}" type="presOf" srcId="{23116FF9-AEB9-43F5-882D-9ECB1FD5DE18}" destId="{0DE7EED4-2CC2-4D8C-BC51-E27A424E398E}" srcOrd="1" destOrd="0" presId="urn:microsoft.com/office/officeart/2005/8/layout/chart3"/>
    <dgm:cxn modelId="{BCE195F3-732D-4A58-B4CD-3B4D4EC0A33D}" type="presOf" srcId="{38FB0022-09EC-4D6F-86C0-C813C6F2F39A}" destId="{87CF580C-28C3-40F6-A0C5-1882C79DFCE3}" srcOrd="1" destOrd="0" presId="urn:microsoft.com/office/officeart/2005/8/layout/chart3"/>
    <dgm:cxn modelId="{95CFD0FB-CD4E-4C5A-A9D1-15D18CAB171F}" type="presOf" srcId="{23116FF9-AEB9-43F5-882D-9ECB1FD5DE18}" destId="{B26DBF39-6C9F-4CEB-B55B-98D481B8BB48}" srcOrd="0" destOrd="0" presId="urn:microsoft.com/office/officeart/2005/8/layout/chart3"/>
    <dgm:cxn modelId="{7CADC7F5-BBA9-4F76-95B6-2F487274EF92}" type="presParOf" srcId="{79565E4F-547D-4692-ABB7-003011A9B5FD}" destId="{84D82750-6B95-465E-B5D0-4A98F00B0EB2}" srcOrd="0" destOrd="0" presId="urn:microsoft.com/office/officeart/2005/8/layout/chart3"/>
    <dgm:cxn modelId="{5CC10B87-96FA-4282-A6D6-4D513BFA3531}" type="presParOf" srcId="{79565E4F-547D-4692-ABB7-003011A9B5FD}" destId="{FB366509-231E-49AA-839F-12E29A4B5BDE}" srcOrd="1" destOrd="0" presId="urn:microsoft.com/office/officeart/2005/8/layout/chart3"/>
    <dgm:cxn modelId="{95837628-F7C0-46EF-A02A-8CA5F50071E2}" type="presParOf" srcId="{79565E4F-547D-4692-ABB7-003011A9B5FD}" destId="{68CEEC65-D8B1-4F73-AFDF-D1A7E3754C63}" srcOrd="2" destOrd="0" presId="urn:microsoft.com/office/officeart/2005/8/layout/chart3"/>
    <dgm:cxn modelId="{8BCB5E02-B338-4DB0-ACB9-FA2DA2AA895D}" type="presParOf" srcId="{79565E4F-547D-4692-ABB7-003011A9B5FD}" destId="{8CE0A22B-AC4D-4B77-8168-BC2A72C73B5E}" srcOrd="3" destOrd="0" presId="urn:microsoft.com/office/officeart/2005/8/layout/chart3"/>
    <dgm:cxn modelId="{2CADDBB8-7DF8-4007-9416-2FED5C88202E}" type="presParOf" srcId="{79565E4F-547D-4692-ABB7-003011A9B5FD}" destId="{BEB94B1E-7D42-49C3-AE9E-313D087FB7CA}" srcOrd="4" destOrd="0" presId="urn:microsoft.com/office/officeart/2005/8/layout/chart3"/>
    <dgm:cxn modelId="{E394CE3B-3F4A-4A77-96B0-F3A12D6AE293}" type="presParOf" srcId="{79565E4F-547D-4692-ABB7-003011A9B5FD}" destId="{87CF580C-28C3-40F6-A0C5-1882C79DFCE3}" srcOrd="5" destOrd="0" presId="urn:microsoft.com/office/officeart/2005/8/layout/chart3"/>
    <dgm:cxn modelId="{6FDAE397-BB4F-4286-8934-F41FA5E6D35B}" type="presParOf" srcId="{79565E4F-547D-4692-ABB7-003011A9B5FD}" destId="{4B0BA14A-DEFC-4239-AA51-4D2D9D68F120}" srcOrd="6" destOrd="0" presId="urn:microsoft.com/office/officeart/2005/8/layout/chart3"/>
    <dgm:cxn modelId="{EFD558CC-DD37-4913-8716-9304BF17A5D3}" type="presParOf" srcId="{79565E4F-547D-4692-ABB7-003011A9B5FD}" destId="{8AC55D91-DB90-431A-B1C9-FEADF8A7C2D4}" srcOrd="7" destOrd="0" presId="urn:microsoft.com/office/officeart/2005/8/layout/chart3"/>
    <dgm:cxn modelId="{298200D4-E6C3-4FBC-9456-3959FCFE12A3}" type="presParOf" srcId="{79565E4F-547D-4692-ABB7-003011A9B5FD}" destId="{B26DBF39-6C9F-4CEB-B55B-98D481B8BB48}" srcOrd="8" destOrd="0" presId="urn:microsoft.com/office/officeart/2005/8/layout/chart3"/>
    <dgm:cxn modelId="{45F668CB-08F5-4A99-BC28-510E8AF02DF3}" type="presParOf" srcId="{79565E4F-547D-4692-ABB7-003011A9B5FD}" destId="{0DE7EED4-2CC2-4D8C-BC51-E27A424E398E}"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82750-6B95-465E-B5D0-4A98F00B0EB2}">
      <dsp:nvSpPr>
        <dsp:cNvPr id="0" name=""/>
        <dsp:cNvSpPr/>
      </dsp:nvSpPr>
      <dsp:spPr>
        <a:xfrm>
          <a:off x="879837" y="315140"/>
          <a:ext cx="4430429" cy="4430429"/>
        </a:xfrm>
        <a:prstGeom prst="pie">
          <a:avLst>
            <a:gd name="adj1" fmla="val 16200000"/>
            <a:gd name="adj2" fmla="val 2052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Alma</a:t>
          </a:r>
        </a:p>
      </dsp:txBody>
      <dsp:txXfrm>
        <a:off x="3150960" y="977067"/>
        <a:ext cx="1503181" cy="1028492"/>
      </dsp:txXfrm>
    </dsp:sp>
    <dsp:sp modelId="{68CEEC65-D8B1-4F73-AFDF-D1A7E3754C63}">
      <dsp:nvSpPr>
        <dsp:cNvPr id="0" name=""/>
        <dsp:cNvSpPr/>
      </dsp:nvSpPr>
      <dsp:spPr>
        <a:xfrm>
          <a:off x="724772" y="528750"/>
          <a:ext cx="4430429" cy="4430429"/>
        </a:xfrm>
        <a:prstGeom prst="pie">
          <a:avLst>
            <a:gd name="adj1" fmla="val 20520000"/>
            <a:gd name="adj2" fmla="val 324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a:t>Financial System </a:t>
          </a:r>
          <a:r>
            <a:rPr lang="en-US" sz="1400" kern="1200">
              <a:latin typeface="Corbel" panose="020B0503020204020204"/>
            </a:rPr>
            <a:t>ERP -</a:t>
          </a:r>
          <a:r>
            <a:rPr lang="en-US" sz="1400" kern="1200"/>
            <a:t> Banner</a:t>
          </a:r>
        </a:p>
      </dsp:txBody>
      <dsp:txXfrm>
        <a:off x="3620374" y="2532992"/>
        <a:ext cx="1318580" cy="1112881"/>
      </dsp:txXfrm>
    </dsp:sp>
    <dsp:sp modelId="{BEB94B1E-7D42-49C3-AE9E-313D087FB7CA}">
      <dsp:nvSpPr>
        <dsp:cNvPr id="0" name=""/>
        <dsp:cNvSpPr/>
      </dsp:nvSpPr>
      <dsp:spPr>
        <a:xfrm>
          <a:off x="724772" y="528750"/>
          <a:ext cx="4430429" cy="4430429"/>
        </a:xfrm>
        <a:prstGeom prst="pie">
          <a:avLst>
            <a:gd name="adj1" fmla="val 3240000"/>
            <a:gd name="adj2" fmla="val 756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Tax Handling and Entitled Rebates</a:t>
          </a:r>
        </a:p>
      </dsp:txBody>
      <dsp:txXfrm>
        <a:off x="2148839" y="3851572"/>
        <a:ext cx="1582296" cy="949377"/>
      </dsp:txXfrm>
    </dsp:sp>
    <dsp:sp modelId="{4B0BA14A-DEFC-4239-AA51-4D2D9D68F120}">
      <dsp:nvSpPr>
        <dsp:cNvPr id="0" name=""/>
        <dsp:cNvSpPr/>
      </dsp:nvSpPr>
      <dsp:spPr>
        <a:xfrm>
          <a:off x="724772" y="528750"/>
          <a:ext cx="4430429" cy="4430429"/>
        </a:xfrm>
        <a:prstGeom prst="pie">
          <a:avLst>
            <a:gd name="adj1" fmla="val 7560000"/>
            <a:gd name="adj2" fmla="val 1188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Invoice Lines</a:t>
          </a:r>
        </a:p>
      </dsp:txBody>
      <dsp:txXfrm>
        <a:off x="935745" y="2532992"/>
        <a:ext cx="1318580" cy="1112881"/>
      </dsp:txXfrm>
    </dsp:sp>
    <dsp:sp modelId="{B26DBF39-6C9F-4CEB-B55B-98D481B8BB48}">
      <dsp:nvSpPr>
        <dsp:cNvPr id="0" name=""/>
        <dsp:cNvSpPr/>
      </dsp:nvSpPr>
      <dsp:spPr>
        <a:xfrm>
          <a:off x="724772" y="528750"/>
          <a:ext cx="4430429" cy="4430429"/>
        </a:xfrm>
        <a:prstGeom prst="pie">
          <a:avLst>
            <a:gd name="adj1" fmla="val 11880000"/>
            <a:gd name="adj2" fmla="val 162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Amounts Remitted to Vendors Versus Amount </a:t>
          </a:r>
          <a:r>
            <a:rPr lang="en-US" sz="1400" kern="1200">
              <a:latin typeface="Corbel" panose="020B0503020204020204"/>
            </a:rPr>
            <a:t>Deducted</a:t>
          </a:r>
          <a:r>
            <a:rPr lang="en-US" sz="1400" kern="1200"/>
            <a:t> from Accounts</a:t>
          </a:r>
        </a:p>
      </dsp:txBody>
      <dsp:txXfrm>
        <a:off x="1370876" y="1203863"/>
        <a:ext cx="1503181" cy="102849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6/30/26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6/30/26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50106-0F67-F4A3-C339-185CE1F9A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56283-2DFD-4DF5-63F5-826393426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19F9A-170C-8FAD-B52A-879C498653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DC3FFB-8061-876A-81B3-917046207BEA}"/>
              </a:ext>
            </a:extLst>
          </p:cNvPr>
          <p:cNvSpPr>
            <a:spLocks noGrp="1"/>
          </p:cNvSpPr>
          <p:nvPr>
            <p:ph type="sldNum" sz="quarter" idx="10"/>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130546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12</a:t>
            </a:fld>
            <a:endParaRPr lang="en-US"/>
          </a:p>
        </p:txBody>
      </p:sp>
    </p:spTree>
    <p:extLst>
      <p:ext uri="{BB962C8B-B14F-4D97-AF65-F5344CB8AC3E}">
        <p14:creationId xmlns:p14="http://schemas.microsoft.com/office/powerpoint/2010/main" val="2637775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090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14</a:t>
            </a:fld>
            <a:endParaRPr lang="en-US"/>
          </a:p>
        </p:txBody>
      </p:sp>
    </p:spTree>
    <p:extLst>
      <p:ext uri="{BB962C8B-B14F-4D97-AF65-F5344CB8AC3E}">
        <p14:creationId xmlns:p14="http://schemas.microsoft.com/office/powerpoint/2010/main" val="812761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15</a:t>
            </a:fld>
            <a:endParaRPr lang="en-US"/>
          </a:p>
        </p:txBody>
      </p:sp>
    </p:spTree>
    <p:extLst>
      <p:ext uri="{BB962C8B-B14F-4D97-AF65-F5344CB8AC3E}">
        <p14:creationId xmlns:p14="http://schemas.microsoft.com/office/powerpoint/2010/main" val="3309053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16</a:t>
            </a:fld>
            <a:endParaRPr lang="en-US"/>
          </a:p>
        </p:txBody>
      </p:sp>
    </p:spTree>
    <p:extLst>
      <p:ext uri="{BB962C8B-B14F-4D97-AF65-F5344CB8AC3E}">
        <p14:creationId xmlns:p14="http://schemas.microsoft.com/office/powerpoint/2010/main" val="1071717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F6A83-2F1B-A444-3452-604260B62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777DE-1EFA-7ECD-FC68-A09567699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21909-14AA-56DE-E010-B5FB82730E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E33E1A-29CC-78E4-E0DA-2AB0A8F72CD3}"/>
              </a:ext>
            </a:extLst>
          </p:cNvPr>
          <p:cNvSpPr>
            <a:spLocks noGrp="1"/>
          </p:cNvSpPr>
          <p:nvPr>
            <p:ph type="sldNum" sz="quarter" idx="10"/>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1286761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18</a:t>
            </a:fld>
            <a:endParaRPr lang="en-US"/>
          </a:p>
        </p:txBody>
      </p:sp>
    </p:spTree>
    <p:extLst>
      <p:ext uri="{BB962C8B-B14F-4D97-AF65-F5344CB8AC3E}">
        <p14:creationId xmlns:p14="http://schemas.microsoft.com/office/powerpoint/2010/main" val="358041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I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469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Our approach is to leverage AI technologies to deliver value in three key areas: driving operational efficiencies, enhancing the user experience, and generating meaningful insights to support better decision-making</a:t>
            </a:r>
          </a:p>
          <a:p>
            <a:r>
              <a:rPr lang="en-US"/>
              <a:t>Go through the different features and explain how they relate to the three key areas:</a:t>
            </a:r>
            <a:br>
              <a:rPr lang="en-US"/>
            </a:br>
            <a:r>
              <a:rPr lang="en-US"/>
              <a:t>efficiencies - AI Cataloging assistant, AI entity creation </a:t>
            </a:r>
            <a:br>
              <a:rPr lang="en-US"/>
            </a:br>
            <a:r>
              <a:rPr lang="en-US"/>
              <a:t>user experience – AI acquisition assistant</a:t>
            </a:r>
          </a:p>
          <a:p>
            <a:r>
              <a:rPr lang="en-US"/>
              <a:t>Insights – AI insights </a:t>
            </a:r>
          </a:p>
          <a:p>
            <a:r>
              <a:rPr lang="en-US"/>
              <a:t>MCP ready &amp; </a:t>
            </a:r>
            <a:r>
              <a:rPr lang="en-US" err="1"/>
              <a:t>LiboW</a:t>
            </a:r>
            <a:r>
              <a:rPr lang="en-US"/>
              <a:t> – flexibility to touch on all key areas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21661-DDC5-464C-9D4F-499F11B37BE0}" type="slidenum">
              <a:rPr kumimoji="0" lang="en-I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34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a:t>
            </a:fld>
            <a:endParaRPr lang="en-US"/>
          </a:p>
        </p:txBody>
      </p:sp>
    </p:spTree>
    <p:extLst>
      <p:ext uri="{BB962C8B-B14F-4D97-AF65-F5344CB8AC3E}">
        <p14:creationId xmlns:p14="http://schemas.microsoft.com/office/powerpoint/2010/main" val="3876780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Important to note we are investigating evaluation criteria for assessing value added to our current practices with a product as it currently stands. They are not over selling it; they are continuing to develop and improve the service with feedback from early testers</a:t>
            </a:r>
          </a:p>
        </p:txBody>
      </p:sp>
      <p:sp>
        <p:nvSpPr>
          <p:cNvPr id="4" name="Slide Number Placeholder 3"/>
          <p:cNvSpPr>
            <a:spLocks noGrp="1"/>
          </p:cNvSpPr>
          <p:nvPr>
            <p:ph type="sldNum" sz="quarter" idx="5"/>
          </p:nvPr>
        </p:nvSpPr>
        <p:spPr/>
        <p:txBody>
          <a:bodyPr/>
          <a:lstStyle/>
          <a:p>
            <a:fld id="{77542409-6A04-4DC6-AC3A-D3758287A8F2}" type="slidenum">
              <a:rPr lang="en-US"/>
              <a:t>21</a:t>
            </a:fld>
            <a:endParaRPr lang="en-US"/>
          </a:p>
        </p:txBody>
      </p:sp>
    </p:spTree>
    <p:extLst>
      <p:ext uri="{BB962C8B-B14F-4D97-AF65-F5344CB8AC3E}">
        <p14:creationId xmlns:p14="http://schemas.microsoft.com/office/powerpoint/2010/main" val="1352848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46168-050C-4BAD-3ED7-AD3DD1304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34F33-C834-6C5F-B1B0-F15C40607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95570-A0CC-F347-847A-62AC87DE22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BD9916-93A4-1496-8AC4-9902947B5151}"/>
              </a:ext>
            </a:extLst>
          </p:cNvPr>
          <p:cNvSpPr>
            <a:spLocks noGrp="1"/>
          </p:cNvSpPr>
          <p:nvPr>
            <p:ph type="sldNum" sz="quarter" idx="10"/>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1203383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24</a:t>
            </a:fld>
            <a:endParaRPr lang="en-US"/>
          </a:p>
        </p:txBody>
      </p:sp>
    </p:spTree>
    <p:extLst>
      <p:ext uri="{BB962C8B-B14F-4D97-AF65-F5344CB8AC3E}">
        <p14:creationId xmlns:p14="http://schemas.microsoft.com/office/powerpoint/2010/main" val="2524287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25</a:t>
            </a:fld>
            <a:endParaRPr lang="en-US"/>
          </a:p>
        </p:txBody>
      </p:sp>
    </p:spTree>
    <p:extLst>
      <p:ext uri="{BB962C8B-B14F-4D97-AF65-F5344CB8AC3E}">
        <p14:creationId xmlns:p14="http://schemas.microsoft.com/office/powerpoint/2010/main" val="178866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52108-EF35-17C3-B994-D62A72D01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6B10A-50EE-4037-3B1F-3839D9888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880D5-C72E-20B2-1808-05F78685D5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487CE8-1305-7EA3-DF2F-0E9803047FB3}"/>
              </a:ext>
            </a:extLst>
          </p:cNvPr>
          <p:cNvSpPr>
            <a:spLocks noGrp="1"/>
          </p:cNvSpPr>
          <p:nvPr>
            <p:ph type="sldNum" sz="quarter" idx="5"/>
          </p:nvPr>
        </p:nvSpPr>
        <p:spPr/>
        <p:txBody>
          <a:bodyPr/>
          <a:lstStyle/>
          <a:p>
            <a:fld id="{77542409-6A04-4DC6-AC3A-D3758287A8F2}" type="slidenum">
              <a:rPr lang="en-US"/>
              <a:t>26</a:t>
            </a:fld>
            <a:endParaRPr lang="en-US"/>
          </a:p>
        </p:txBody>
      </p:sp>
    </p:spTree>
    <p:extLst>
      <p:ext uri="{BB962C8B-B14F-4D97-AF65-F5344CB8AC3E}">
        <p14:creationId xmlns:p14="http://schemas.microsoft.com/office/powerpoint/2010/main" val="951936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B20A3-4FDB-6CA5-3B3A-5CDCF114F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7F188-92BA-FF8B-3287-C00A2CF70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7674D-2E28-B3CF-20A5-60B7BFADC5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6CE6D9-E981-EFFF-CF49-7A95D5938200}"/>
              </a:ext>
            </a:extLst>
          </p:cNvPr>
          <p:cNvSpPr>
            <a:spLocks noGrp="1"/>
          </p:cNvSpPr>
          <p:nvPr>
            <p:ph type="sldNum" sz="quarter" idx="5"/>
          </p:nvPr>
        </p:nvSpPr>
        <p:spPr/>
        <p:txBody>
          <a:bodyPr/>
          <a:lstStyle/>
          <a:p>
            <a:fld id="{77542409-6A04-4DC6-AC3A-D3758287A8F2}" type="slidenum">
              <a:rPr lang="en-US"/>
              <a:t>27</a:t>
            </a:fld>
            <a:endParaRPr lang="en-US"/>
          </a:p>
        </p:txBody>
      </p:sp>
    </p:spTree>
    <p:extLst>
      <p:ext uri="{BB962C8B-B14F-4D97-AF65-F5344CB8AC3E}">
        <p14:creationId xmlns:p14="http://schemas.microsoft.com/office/powerpoint/2010/main" val="975992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ABCC6-B2F4-6DB0-04D3-FF80EF42F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0CA82-1789-4E30-F45E-6F563A08C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7A0FA6-7C96-A878-07C0-156EEB9290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0D360B-A189-4EEB-E2A0-71D34222D1D6}"/>
              </a:ext>
            </a:extLst>
          </p:cNvPr>
          <p:cNvSpPr>
            <a:spLocks noGrp="1"/>
          </p:cNvSpPr>
          <p:nvPr>
            <p:ph type="sldNum" sz="quarter" idx="5"/>
          </p:nvPr>
        </p:nvSpPr>
        <p:spPr/>
        <p:txBody>
          <a:bodyPr/>
          <a:lstStyle/>
          <a:p>
            <a:fld id="{77542409-6A04-4DC6-AC3A-D3758287A8F2}" type="slidenum">
              <a:rPr lang="en-US"/>
              <a:t>28</a:t>
            </a:fld>
            <a:endParaRPr lang="en-US"/>
          </a:p>
        </p:txBody>
      </p:sp>
    </p:spTree>
    <p:extLst>
      <p:ext uri="{BB962C8B-B14F-4D97-AF65-F5344CB8AC3E}">
        <p14:creationId xmlns:p14="http://schemas.microsoft.com/office/powerpoint/2010/main" val="4080056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5C27C-B0AB-5FF6-5844-D8AB76550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96253-1435-7D2A-3EE1-056DD390D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8C177-B189-C289-66CF-382624466C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FD10B4-2E2B-2590-60F8-7873D9578B57}"/>
              </a:ext>
            </a:extLst>
          </p:cNvPr>
          <p:cNvSpPr>
            <a:spLocks noGrp="1"/>
          </p:cNvSpPr>
          <p:nvPr>
            <p:ph type="sldNum" sz="quarter" idx="5"/>
          </p:nvPr>
        </p:nvSpPr>
        <p:spPr/>
        <p:txBody>
          <a:bodyPr/>
          <a:lstStyle/>
          <a:p>
            <a:fld id="{77542409-6A04-4DC6-AC3A-D3758287A8F2}" type="slidenum">
              <a:rPr lang="en-US"/>
              <a:t>29</a:t>
            </a:fld>
            <a:endParaRPr lang="en-US"/>
          </a:p>
        </p:txBody>
      </p:sp>
    </p:spTree>
    <p:extLst>
      <p:ext uri="{BB962C8B-B14F-4D97-AF65-F5344CB8AC3E}">
        <p14:creationId xmlns:p14="http://schemas.microsoft.com/office/powerpoint/2010/main" val="879736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A024-0A4D-41B2-3324-26A592A5D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ED771-81AF-AA99-96D4-0E76D04E4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8EE29-AFEA-96FA-2E7C-75F49FBEBE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9D96C8-BEAE-ABFE-94C0-D6D7CCD5F9AF}"/>
              </a:ext>
            </a:extLst>
          </p:cNvPr>
          <p:cNvSpPr>
            <a:spLocks noGrp="1"/>
          </p:cNvSpPr>
          <p:nvPr>
            <p:ph type="sldNum" sz="quarter" idx="5"/>
          </p:nvPr>
        </p:nvSpPr>
        <p:spPr/>
        <p:txBody>
          <a:bodyPr/>
          <a:lstStyle/>
          <a:p>
            <a:fld id="{77542409-6A04-4DC6-AC3A-D3758287A8F2}" type="slidenum">
              <a:rPr lang="en-US"/>
              <a:t>30</a:t>
            </a:fld>
            <a:endParaRPr lang="en-US"/>
          </a:p>
        </p:txBody>
      </p:sp>
    </p:spTree>
    <p:extLst>
      <p:ext uri="{BB962C8B-B14F-4D97-AF65-F5344CB8AC3E}">
        <p14:creationId xmlns:p14="http://schemas.microsoft.com/office/powerpoint/2010/main" val="1579538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B5837-88FD-02D6-460A-0AED52AAC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6276-A92A-DF48-40E7-881DF76B9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E3AD5-DF5E-501F-3619-805F5D5C98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CEF08E-2B20-2EB3-538C-0A200995EBB8}"/>
              </a:ext>
            </a:extLst>
          </p:cNvPr>
          <p:cNvSpPr>
            <a:spLocks noGrp="1"/>
          </p:cNvSpPr>
          <p:nvPr>
            <p:ph type="sldNum" sz="quarter" idx="5"/>
          </p:nvPr>
        </p:nvSpPr>
        <p:spPr/>
        <p:txBody>
          <a:bodyPr/>
          <a:lstStyle/>
          <a:p>
            <a:fld id="{77542409-6A04-4DC6-AC3A-D3758287A8F2}" type="slidenum">
              <a:rPr lang="en-US"/>
              <a:t>31</a:t>
            </a:fld>
            <a:endParaRPr lang="en-US"/>
          </a:p>
        </p:txBody>
      </p:sp>
    </p:spTree>
    <p:extLst>
      <p:ext uri="{BB962C8B-B14F-4D97-AF65-F5344CB8AC3E}">
        <p14:creationId xmlns:p14="http://schemas.microsoft.com/office/powerpoint/2010/main" val="494051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80AB1-B295-8CD9-975D-915F007DD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386A1-E088-7868-8CC0-10670556F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9F18B-E7D3-F937-9802-D9661786F1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FBE5C8-C709-380A-3F70-881BA091BAED}"/>
              </a:ext>
            </a:extLst>
          </p:cNvPr>
          <p:cNvSpPr>
            <a:spLocks noGrp="1"/>
          </p:cNvSpPr>
          <p:nvPr>
            <p:ph type="sldNum" sz="quarter" idx="5"/>
          </p:nvPr>
        </p:nvSpPr>
        <p:spPr/>
        <p:txBody>
          <a:bodyPr/>
          <a:lstStyle/>
          <a:p>
            <a:fld id="{77542409-6A04-4DC6-AC3A-D3758287A8F2}" type="slidenum">
              <a:rPr lang="en-US"/>
              <a:t>3</a:t>
            </a:fld>
            <a:endParaRPr lang="en-US"/>
          </a:p>
        </p:txBody>
      </p:sp>
    </p:spTree>
    <p:extLst>
      <p:ext uri="{BB962C8B-B14F-4D97-AF65-F5344CB8AC3E}">
        <p14:creationId xmlns:p14="http://schemas.microsoft.com/office/powerpoint/2010/main" val="820480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32</a:t>
            </a:fld>
            <a:endParaRPr lang="en-US"/>
          </a:p>
        </p:txBody>
      </p:sp>
    </p:spTree>
    <p:extLst>
      <p:ext uri="{BB962C8B-B14F-4D97-AF65-F5344CB8AC3E}">
        <p14:creationId xmlns:p14="http://schemas.microsoft.com/office/powerpoint/2010/main" val="3913114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33</a:t>
            </a:fld>
            <a:endParaRPr lang="en-US"/>
          </a:p>
        </p:txBody>
      </p:sp>
    </p:spTree>
    <p:extLst>
      <p:ext uri="{BB962C8B-B14F-4D97-AF65-F5344CB8AC3E}">
        <p14:creationId xmlns:p14="http://schemas.microsoft.com/office/powerpoint/2010/main" val="3095980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81B13-2243-81B2-7051-E21239845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2163D-7987-A8FF-CDF3-257743A0B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CC181-8830-F6F2-48C6-31B3BEF458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7309F3-3928-0382-857B-62F0469A0CC4}"/>
              </a:ext>
            </a:extLst>
          </p:cNvPr>
          <p:cNvSpPr>
            <a:spLocks noGrp="1"/>
          </p:cNvSpPr>
          <p:nvPr>
            <p:ph type="sldNum" sz="quarter" idx="10"/>
          </p:nvPr>
        </p:nvSpPr>
        <p:spPr/>
        <p:txBody>
          <a:bodyPr/>
          <a:lstStyle/>
          <a:p>
            <a:fld id="{77542409-6A04-4DC6-AC3A-D3758287A8F2}" type="slidenum">
              <a:rPr lang="en-US" smtClean="0"/>
              <a:t>36</a:t>
            </a:fld>
            <a:endParaRPr lang="en-US"/>
          </a:p>
        </p:txBody>
      </p:sp>
    </p:spTree>
    <p:extLst>
      <p:ext uri="{BB962C8B-B14F-4D97-AF65-F5344CB8AC3E}">
        <p14:creationId xmlns:p14="http://schemas.microsoft.com/office/powerpoint/2010/main" val="2052910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37</a:t>
            </a:fld>
            <a:endParaRPr lang="en-US"/>
          </a:p>
        </p:txBody>
      </p:sp>
    </p:spTree>
    <p:extLst>
      <p:ext uri="{BB962C8B-B14F-4D97-AF65-F5344CB8AC3E}">
        <p14:creationId xmlns:p14="http://schemas.microsoft.com/office/powerpoint/2010/main" val="2504338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3FC6F-0FA3-B933-ED12-6F56D7E92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0051B-6719-F9C5-B28F-AA88DE3CE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06ED0-4E54-8F21-2830-CAB2C7D9BF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BBD62D-E2D1-1A99-E636-CF45F67D340B}"/>
              </a:ext>
            </a:extLst>
          </p:cNvPr>
          <p:cNvSpPr>
            <a:spLocks noGrp="1"/>
          </p:cNvSpPr>
          <p:nvPr>
            <p:ph type="sldNum" sz="quarter" idx="10"/>
          </p:nvPr>
        </p:nvSpPr>
        <p:spPr/>
        <p:txBody>
          <a:bodyPr/>
          <a:lstStyle/>
          <a:p>
            <a:fld id="{77542409-6A04-4DC6-AC3A-D3758287A8F2}" type="slidenum">
              <a:rPr lang="en-US" smtClean="0"/>
              <a:t>40</a:t>
            </a:fld>
            <a:endParaRPr lang="en-US"/>
          </a:p>
        </p:txBody>
      </p:sp>
    </p:spTree>
    <p:extLst>
      <p:ext uri="{BB962C8B-B14F-4D97-AF65-F5344CB8AC3E}">
        <p14:creationId xmlns:p14="http://schemas.microsoft.com/office/powerpoint/2010/main" val="3248652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41</a:t>
            </a:fld>
            <a:endParaRPr lang="en-US"/>
          </a:p>
        </p:txBody>
      </p:sp>
    </p:spTree>
    <p:extLst>
      <p:ext uri="{BB962C8B-B14F-4D97-AF65-F5344CB8AC3E}">
        <p14:creationId xmlns:p14="http://schemas.microsoft.com/office/powerpoint/2010/main" val="2606457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42</a:t>
            </a:fld>
            <a:endParaRPr lang="en-US"/>
          </a:p>
        </p:txBody>
      </p:sp>
    </p:spTree>
    <p:extLst>
      <p:ext uri="{BB962C8B-B14F-4D97-AF65-F5344CB8AC3E}">
        <p14:creationId xmlns:p14="http://schemas.microsoft.com/office/powerpoint/2010/main" val="409428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B5EC1-28DA-486E-A04B-BA26D329D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20600-6B87-C08E-80F5-AF0E54627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961A9-6A82-0BF8-4AA6-8856210502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EA7BBE-A1D9-4CAE-86E1-194A8C9D1D02}"/>
              </a:ext>
            </a:extLst>
          </p:cNvPr>
          <p:cNvSpPr>
            <a:spLocks noGrp="1"/>
          </p:cNvSpPr>
          <p:nvPr>
            <p:ph type="sldNum" sz="quarter" idx="5"/>
          </p:nvPr>
        </p:nvSpPr>
        <p:spPr/>
        <p:txBody>
          <a:bodyPr/>
          <a:lstStyle/>
          <a:p>
            <a:fld id="{77542409-6A04-4DC6-AC3A-D3758287A8F2}" type="slidenum">
              <a:rPr lang="en-US"/>
              <a:t>5</a:t>
            </a:fld>
            <a:endParaRPr lang="en-US"/>
          </a:p>
        </p:txBody>
      </p:sp>
    </p:spTree>
    <p:extLst>
      <p:ext uri="{BB962C8B-B14F-4D97-AF65-F5344CB8AC3E}">
        <p14:creationId xmlns:p14="http://schemas.microsoft.com/office/powerpoint/2010/main" val="130783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6</a:t>
            </a:fld>
            <a:endParaRPr lang="en-US"/>
          </a:p>
        </p:txBody>
      </p:sp>
    </p:spTree>
    <p:extLst>
      <p:ext uri="{BB962C8B-B14F-4D97-AF65-F5344CB8AC3E}">
        <p14:creationId xmlns:p14="http://schemas.microsoft.com/office/powerpoint/2010/main" val="325898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5DBC2-4EE2-9C28-8DB0-933911725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6C653-E559-2120-FA18-10E5131A5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2BB30-B207-3038-E75C-C9F884E821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423DE1-9C72-991B-2E48-EF6B38497E96}"/>
              </a:ext>
            </a:extLst>
          </p:cNvPr>
          <p:cNvSpPr>
            <a:spLocks noGrp="1"/>
          </p:cNvSpPr>
          <p:nvPr>
            <p:ph type="sldNum" sz="quarter" idx="10"/>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332653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8</a:t>
            </a:fld>
            <a:endParaRPr lang="en-US"/>
          </a:p>
        </p:txBody>
      </p:sp>
    </p:spTree>
    <p:extLst>
      <p:ext uri="{BB962C8B-B14F-4D97-AF65-F5344CB8AC3E}">
        <p14:creationId xmlns:p14="http://schemas.microsoft.com/office/powerpoint/2010/main" val="194795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9</a:t>
            </a:fld>
            <a:endParaRPr lang="en-US"/>
          </a:p>
        </p:txBody>
      </p:sp>
    </p:spTree>
    <p:extLst>
      <p:ext uri="{BB962C8B-B14F-4D97-AF65-F5344CB8AC3E}">
        <p14:creationId xmlns:p14="http://schemas.microsoft.com/office/powerpoint/2010/main" val="465676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10</a:t>
            </a:fld>
            <a:endParaRPr lang="en-US"/>
          </a:p>
        </p:txBody>
      </p:sp>
    </p:spTree>
    <p:extLst>
      <p:ext uri="{BB962C8B-B14F-4D97-AF65-F5344CB8AC3E}">
        <p14:creationId xmlns:p14="http://schemas.microsoft.com/office/powerpoint/2010/main" val="966591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4.sv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4.jpeg"/><Relationship Id="rId7"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35.svg"/><Relationship Id="rId5" Type="http://schemas.openxmlformats.org/officeDocument/2006/relationships/image" Target="../media/image22.png"/><Relationship Id="rId4" Type="http://schemas.openxmlformats.org/officeDocument/2006/relationships/image" Target="../media/image3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2.xml"/><Relationship Id="rId6" Type="http://schemas.openxmlformats.org/officeDocument/2006/relationships/image" Target="../media/image31.svg"/><Relationship Id="rId5" Type="http://schemas.openxmlformats.org/officeDocument/2006/relationships/image" Target="../media/image17.png"/><Relationship Id="rId4" Type="http://schemas.openxmlformats.org/officeDocument/2006/relationships/image" Target="../media/image4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6/30/26</a:t>
            </a:fld>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6/30/26</a:t>
            </a:fld>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Single image - 1 line only - Mint">
    <p:bg>
      <p:bgPr>
        <a:solidFill>
          <a:srgbClr val="FAF5FF"/>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47615D-4C20-8705-1777-965722A441BE}"/>
              </a:ext>
            </a:extLst>
          </p:cNvPr>
          <p:cNvPicPr>
            <a:picLocks noChangeAspect="1"/>
          </p:cNvPicPr>
          <p:nvPr userDrawn="1"/>
        </p:nvPicPr>
        <p:blipFill>
          <a:blip r:embed="rId2"/>
          <a:srcRect t="10146"/>
          <a:stretch>
            <a:fillRect/>
          </a:stretch>
        </p:blipFill>
        <p:spPr>
          <a:xfrm>
            <a:off x="7104063" y="0"/>
            <a:ext cx="5087937" cy="6858000"/>
          </a:xfrm>
          <a:custGeom>
            <a:avLst/>
            <a:gdLst>
              <a:gd name="csX0" fmla="*/ 0 w 5087937"/>
              <a:gd name="csY0" fmla="*/ 0 h 6858000"/>
              <a:gd name="csX1" fmla="*/ 5087937 w 5087937"/>
              <a:gd name="csY1" fmla="*/ 0 h 6858000"/>
              <a:gd name="csX2" fmla="*/ 5087937 w 5087937"/>
              <a:gd name="csY2" fmla="*/ 6858000 h 6858000"/>
              <a:gd name="csX3" fmla="*/ 0 w 5087937"/>
              <a:gd name="csY3" fmla="*/ 6858000 h 6858000"/>
            </a:gdLst>
            <a:ahLst/>
            <a:cxnLst>
              <a:cxn ang="0">
                <a:pos x="csX0" y="csY0"/>
              </a:cxn>
              <a:cxn ang="0">
                <a:pos x="csX1" y="csY1"/>
              </a:cxn>
              <a:cxn ang="0">
                <a:pos x="csX2" y="csY2"/>
              </a:cxn>
              <a:cxn ang="0">
                <a:pos x="csX3" y="csY3"/>
              </a:cxn>
            </a:cxnLst>
            <a:rect l="l" t="t" r="r" b="b"/>
            <a:pathLst>
              <a:path w="5087937" h="6858000">
                <a:moveTo>
                  <a:pt x="0" y="0"/>
                </a:moveTo>
                <a:lnTo>
                  <a:pt x="5087937" y="0"/>
                </a:lnTo>
                <a:lnTo>
                  <a:pt x="5087937" y="6858000"/>
                </a:lnTo>
                <a:lnTo>
                  <a:pt x="0" y="6858000"/>
                </a:lnTo>
                <a:close/>
              </a:path>
            </a:pathLst>
          </a:custGeom>
        </p:spPr>
      </p:pic>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pic>
        <p:nvPicPr>
          <p:cNvPr id="20" name="Picture 19">
            <a:extLst>
              <a:ext uri="{FF2B5EF4-FFF2-40B4-BE49-F238E27FC236}">
                <a16:creationId xmlns:a16="http://schemas.microsoft.com/office/drawing/2014/main" id="{A6733F24-BD71-0F59-4845-95BAD2B7423E}"/>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a:fillRect/>
          </a:stretch>
        </p:blipFill>
        <p:spPr>
          <a:xfrm flipV="1">
            <a:off x="7918189" y="1414466"/>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Text Placeholder 9">
            <a:extLst>
              <a:ext uri="{FF2B5EF4-FFF2-40B4-BE49-F238E27FC236}">
                <a16:creationId xmlns:a16="http://schemas.microsoft.com/office/drawing/2014/main" id="{3D3D4180-A298-3782-FFCA-659B470400F3}"/>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7" name="Text Placeholder 9">
            <a:extLst>
              <a:ext uri="{FF2B5EF4-FFF2-40B4-BE49-F238E27FC236}">
                <a16:creationId xmlns:a16="http://schemas.microsoft.com/office/drawing/2014/main" id="{9A2AE2C3-83E1-6638-3225-3AF502C84F02}"/>
              </a:ext>
            </a:extLst>
          </p:cNvPr>
          <p:cNvSpPr>
            <a:spLocks noGrp="1"/>
          </p:cNvSpPr>
          <p:nvPr>
            <p:ph type="body" sz="quarter" idx="17" hasCustomPrompt="1"/>
          </p:nvPr>
        </p:nvSpPr>
        <p:spPr>
          <a:xfrm>
            <a:off x="550864" y="4095818"/>
            <a:ext cx="5616574"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8" name="Text Placeholder 9">
            <a:extLst>
              <a:ext uri="{FF2B5EF4-FFF2-40B4-BE49-F238E27FC236}">
                <a16:creationId xmlns:a16="http://schemas.microsoft.com/office/drawing/2014/main" id="{A25ED9AD-7E11-0C75-D0F1-B079F67EEA1D}"/>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245792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Single image - 1 line only - Mint">
    <p:bg>
      <p:bgPr>
        <a:solidFill>
          <a:srgbClr val="FAF5FF"/>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13B283-04E8-78EC-48D8-B9F1661463B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Lst>
          </a:blip>
          <a:srcRect t="20426" b="7546"/>
          <a:stretch>
            <a:fillRect/>
          </a:stretch>
        </p:blipFill>
        <p:spPr>
          <a:xfrm>
            <a:off x="7104063" y="0"/>
            <a:ext cx="5087937" cy="6858000"/>
          </a:xfrm>
          <a:custGeom>
            <a:avLst/>
            <a:gdLst>
              <a:gd name="csX0" fmla="*/ 0 w 5087937"/>
              <a:gd name="csY0" fmla="*/ 0 h 6858000"/>
              <a:gd name="csX1" fmla="*/ 5087937 w 5087937"/>
              <a:gd name="csY1" fmla="*/ 0 h 6858000"/>
              <a:gd name="csX2" fmla="*/ 5087937 w 5087937"/>
              <a:gd name="csY2" fmla="*/ 6858000 h 6858000"/>
              <a:gd name="csX3" fmla="*/ 0 w 5087937"/>
              <a:gd name="csY3" fmla="*/ 6858000 h 6858000"/>
            </a:gdLst>
            <a:ahLst/>
            <a:cxnLst>
              <a:cxn ang="0">
                <a:pos x="csX0" y="csY0"/>
              </a:cxn>
              <a:cxn ang="0">
                <a:pos x="csX1" y="csY1"/>
              </a:cxn>
              <a:cxn ang="0">
                <a:pos x="csX2" y="csY2"/>
              </a:cxn>
              <a:cxn ang="0">
                <a:pos x="csX3" y="csY3"/>
              </a:cxn>
            </a:cxnLst>
            <a:rect l="l" t="t" r="r" b="b"/>
            <a:pathLst>
              <a:path w="5087937" h="6858000">
                <a:moveTo>
                  <a:pt x="0" y="0"/>
                </a:moveTo>
                <a:lnTo>
                  <a:pt x="5087937" y="0"/>
                </a:lnTo>
                <a:lnTo>
                  <a:pt x="5087937" y="6858000"/>
                </a:lnTo>
                <a:lnTo>
                  <a:pt x="0" y="6858000"/>
                </a:lnTo>
                <a:close/>
              </a:path>
            </a:pathLst>
          </a:custGeom>
        </p:spPr>
      </p:pic>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4" y="517645"/>
            <a:ext cx="1860650" cy="333729"/>
          </a:xfrm>
          <a:prstGeom prst="rect">
            <a:avLst/>
          </a:prstGeom>
        </p:spPr>
      </p:pic>
      <p:sp>
        <p:nvSpPr>
          <p:cNvPr id="21" name="Rectangle 20">
            <a:extLst>
              <a:ext uri="{FF2B5EF4-FFF2-40B4-BE49-F238E27FC236}">
                <a16:creationId xmlns:a16="http://schemas.microsoft.com/office/drawing/2014/main" id="{978F7B4C-E909-3081-21AE-519091898E2E}"/>
              </a:ext>
            </a:extLst>
          </p:cNvPr>
          <p:cNvSpPr/>
          <p:nvPr userDrawn="1"/>
        </p:nvSpPr>
        <p:spPr>
          <a:xfrm>
            <a:off x="7104063" y="0"/>
            <a:ext cx="5087937" cy="6858000"/>
          </a:xfrm>
          <a:prstGeom prst="rect">
            <a:avLst/>
          </a:prstGeom>
          <a:gradFill flip="none" rotWithShape="1">
            <a:gsLst>
              <a:gs pos="0">
                <a:schemeClr val="tx1">
                  <a:alpha val="7000"/>
                </a:schemeClr>
              </a:gs>
              <a:gs pos="49500">
                <a:srgbClr val="000000">
                  <a:alpha val="25000"/>
                </a:srgbClr>
              </a:gs>
              <a:gs pos="100000">
                <a:schemeClr val="tx1">
                  <a:alpha val="47000"/>
                </a:schemeClr>
              </a:gs>
            </a:gsLst>
            <a:lin ang="5400000" scaled="1"/>
            <a:tileRect/>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8" name="Picture 7">
            <a:extLst>
              <a:ext uri="{FF2B5EF4-FFF2-40B4-BE49-F238E27FC236}">
                <a16:creationId xmlns:a16="http://schemas.microsoft.com/office/drawing/2014/main" id="{1EE0DB62-4766-D49C-185D-3A38E0C8833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Lst>
          </a:blip>
          <a:srcRect l="16001" t="57190" r="11290" b="494"/>
          <a:stretch>
            <a:fillRect/>
          </a:stretch>
        </p:blipFill>
        <p:spPr>
          <a:xfrm flipV="1">
            <a:off x="7918189" y="1414467"/>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Text Placeholder 9">
            <a:extLst>
              <a:ext uri="{FF2B5EF4-FFF2-40B4-BE49-F238E27FC236}">
                <a16:creationId xmlns:a16="http://schemas.microsoft.com/office/drawing/2014/main" id="{1D86C8A7-9FC8-E342-97A7-E99CE254BE71}"/>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7" name="Text Placeholder 9">
            <a:extLst>
              <a:ext uri="{FF2B5EF4-FFF2-40B4-BE49-F238E27FC236}">
                <a16:creationId xmlns:a16="http://schemas.microsoft.com/office/drawing/2014/main" id="{2F14F453-5C9C-D60E-0166-F3A95C0D2251}"/>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9" name="Text Placeholder 9">
            <a:extLst>
              <a:ext uri="{FF2B5EF4-FFF2-40B4-BE49-F238E27FC236}">
                <a16:creationId xmlns:a16="http://schemas.microsoft.com/office/drawing/2014/main" id="{14A64805-0D04-FAA8-96AE-99E164366C49}"/>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204202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Single image - 1 line only - Mint">
    <p:bg>
      <p:bgPr>
        <a:solidFill>
          <a:srgbClr val="FAF5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31A195-21CC-B072-6ECC-046EE741DA0B}"/>
              </a:ext>
            </a:extLst>
          </p:cNvPr>
          <p:cNvPicPr>
            <a:picLocks noChangeAspect="1"/>
          </p:cNvPicPr>
          <p:nvPr userDrawn="1"/>
        </p:nvPicPr>
        <p:blipFill>
          <a:blip r:embed="rId2"/>
          <a:srcRect t="10140"/>
          <a:stretch>
            <a:fillRect/>
          </a:stretch>
        </p:blipFill>
        <p:spPr>
          <a:xfrm>
            <a:off x="7104063" y="0"/>
            <a:ext cx="5087937" cy="6858000"/>
          </a:xfrm>
          <a:custGeom>
            <a:avLst/>
            <a:gdLst>
              <a:gd name="csX0" fmla="*/ 0 w 5087937"/>
              <a:gd name="csY0" fmla="*/ 0 h 6858000"/>
              <a:gd name="csX1" fmla="*/ 5087937 w 5087937"/>
              <a:gd name="csY1" fmla="*/ 0 h 6858000"/>
              <a:gd name="csX2" fmla="*/ 5087937 w 5087937"/>
              <a:gd name="csY2" fmla="*/ 6858000 h 6858000"/>
              <a:gd name="csX3" fmla="*/ 0 w 5087937"/>
              <a:gd name="csY3" fmla="*/ 6858000 h 6858000"/>
            </a:gdLst>
            <a:ahLst/>
            <a:cxnLst>
              <a:cxn ang="0">
                <a:pos x="csX0" y="csY0"/>
              </a:cxn>
              <a:cxn ang="0">
                <a:pos x="csX1" y="csY1"/>
              </a:cxn>
              <a:cxn ang="0">
                <a:pos x="csX2" y="csY2"/>
              </a:cxn>
              <a:cxn ang="0">
                <a:pos x="csX3" y="csY3"/>
              </a:cxn>
            </a:cxnLst>
            <a:rect l="l" t="t" r="r" b="b"/>
            <a:pathLst>
              <a:path w="5087937" h="6858000">
                <a:moveTo>
                  <a:pt x="0" y="0"/>
                </a:moveTo>
                <a:lnTo>
                  <a:pt x="5087937" y="0"/>
                </a:lnTo>
                <a:lnTo>
                  <a:pt x="5087937" y="6858000"/>
                </a:lnTo>
                <a:lnTo>
                  <a:pt x="0" y="6858000"/>
                </a:lnTo>
                <a:close/>
              </a:path>
            </a:pathLst>
          </a:custGeom>
        </p:spPr>
      </p:pic>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pic>
        <p:nvPicPr>
          <p:cNvPr id="10" name="Picture 9">
            <a:extLst>
              <a:ext uri="{FF2B5EF4-FFF2-40B4-BE49-F238E27FC236}">
                <a16:creationId xmlns:a16="http://schemas.microsoft.com/office/drawing/2014/main" id="{E7492861-5503-32EB-F1A5-18F683D006E8}"/>
              </a:ext>
            </a:extLst>
          </p:cNvPr>
          <p:cNvPicPr>
            <a:picLocks noChangeAspect="1"/>
          </p:cNvPicPr>
          <p:nvPr userDrawn="1"/>
        </p:nvPicPr>
        <p:blipFill>
          <a:blip r:embed="rId2"/>
          <a:srcRect l="23772" t="40250" r="3519" b="6958"/>
          <a:stretch>
            <a:fillRect/>
          </a:stretch>
        </p:blipFill>
        <p:spPr>
          <a:xfrm flipV="1">
            <a:off x="7918189" y="1414468"/>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Text Placeholder 9">
            <a:extLst>
              <a:ext uri="{FF2B5EF4-FFF2-40B4-BE49-F238E27FC236}">
                <a16:creationId xmlns:a16="http://schemas.microsoft.com/office/drawing/2014/main" id="{CC2EDF0A-6731-DB4A-D7A2-5C8E59A165C0}"/>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8" name="Text Placeholder 9">
            <a:extLst>
              <a:ext uri="{FF2B5EF4-FFF2-40B4-BE49-F238E27FC236}">
                <a16:creationId xmlns:a16="http://schemas.microsoft.com/office/drawing/2014/main" id="{F09E0816-9201-57D1-296D-609A1306AD3B}"/>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9" name="Text Placeholder 9">
            <a:extLst>
              <a:ext uri="{FF2B5EF4-FFF2-40B4-BE49-F238E27FC236}">
                <a16:creationId xmlns:a16="http://schemas.microsoft.com/office/drawing/2014/main" id="{2888081F-86F0-5A22-6656-56C209AE0CDA}"/>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90701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Single image - 1 line only - Mint">
    <p:bg>
      <p:bgPr>
        <a:solidFill>
          <a:srgbClr val="FAF5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1DE1A-FEDF-1BE9-3E03-3E9F8E862D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104063" y="0"/>
            <a:ext cx="5087938" cy="6858000"/>
          </a:xfrm>
          <a:prstGeom prst="rect">
            <a:avLst/>
          </a:prstGeom>
        </p:spPr>
      </p:pic>
      <p:pic>
        <p:nvPicPr>
          <p:cNvPr id="10" name="Picture 9">
            <a:extLst>
              <a:ext uri="{FF2B5EF4-FFF2-40B4-BE49-F238E27FC236}">
                <a16:creationId xmlns:a16="http://schemas.microsoft.com/office/drawing/2014/main" id="{5F750CDF-31AB-E8C1-CF42-CAD926A8917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flipV="1">
            <a:off x="7918189" y="1414465"/>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Rectangle 5">
            <a:extLst>
              <a:ext uri="{FF2B5EF4-FFF2-40B4-BE49-F238E27FC236}">
                <a16:creationId xmlns:a16="http://schemas.microsoft.com/office/drawing/2014/main" id="{A87C1EC7-2E13-80DF-8969-71DEFD132096}"/>
              </a:ext>
            </a:extLst>
          </p:cNvPr>
          <p:cNvSpPr/>
          <p:nvPr userDrawn="1"/>
        </p:nvSpPr>
        <p:spPr>
          <a:xfrm>
            <a:off x="7104063" y="0"/>
            <a:ext cx="5087937" cy="6858000"/>
          </a:xfrm>
          <a:prstGeom prst="rect">
            <a:avLst/>
          </a:prstGeom>
          <a:gradFill flip="none" rotWithShape="1">
            <a:gsLst>
              <a:gs pos="0">
                <a:schemeClr val="tx1">
                  <a:alpha val="7000"/>
                </a:schemeClr>
              </a:gs>
              <a:gs pos="49500">
                <a:srgbClr val="000000">
                  <a:alpha val="25000"/>
                </a:srgbClr>
              </a:gs>
              <a:gs pos="100000">
                <a:schemeClr val="tx1">
                  <a:alpha val="47000"/>
                </a:schemeClr>
              </a:gs>
            </a:gsLst>
            <a:lin ang="5400000" scaled="1"/>
            <a:tileRect/>
          </a:gradFill>
          <a:ln>
            <a:noFill/>
          </a:ln>
        </p:spPr>
        <p:txBody>
          <a:bodyPr wrap="square" rtlCol="0" anchor="ctr">
            <a:noAutofit/>
          </a:bodyPr>
          <a:lstStyle/>
          <a:p>
            <a:pPr algn="l"/>
            <a:endParaRPr lang="en-IN">
              <a:solidFill>
                <a:schemeClr val="bg1"/>
              </a:solidFill>
            </a:endParaRPr>
          </a:p>
        </p:txBody>
      </p:sp>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sp>
        <p:nvSpPr>
          <p:cNvPr id="8" name="Text Placeholder 9">
            <a:extLst>
              <a:ext uri="{FF2B5EF4-FFF2-40B4-BE49-F238E27FC236}">
                <a16:creationId xmlns:a16="http://schemas.microsoft.com/office/drawing/2014/main" id="{3C71A059-E6AB-BF30-242F-66896337C137}"/>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9" name="Text Placeholder 9">
            <a:extLst>
              <a:ext uri="{FF2B5EF4-FFF2-40B4-BE49-F238E27FC236}">
                <a16:creationId xmlns:a16="http://schemas.microsoft.com/office/drawing/2014/main" id="{FED14B45-4312-06A3-D350-EC19630AFC3F}"/>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11" name="Text Placeholder 9">
            <a:extLst>
              <a:ext uri="{FF2B5EF4-FFF2-40B4-BE49-F238E27FC236}">
                <a16:creationId xmlns:a16="http://schemas.microsoft.com/office/drawing/2014/main" id="{0320E4DC-2086-A329-BD0C-91AEC4E7843C}"/>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757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F9EE8482-D547-6322-D0A0-2922A3336447}"/>
              </a:ext>
            </a:extLst>
          </p:cNvPr>
          <p:cNvSpPr/>
          <p:nvPr userDrawn="1"/>
        </p:nvSpPr>
        <p:spPr>
          <a:xfrm>
            <a:off x="-1" y="-1"/>
            <a:ext cx="12192001" cy="1398661"/>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1" name="Text Placeholder 9">
            <a:extLst>
              <a:ext uri="{FF2B5EF4-FFF2-40B4-BE49-F238E27FC236}">
                <a16:creationId xmlns:a16="http://schemas.microsoft.com/office/drawing/2014/main" id="{780BD1AE-8DC8-AB1A-8EE7-1C14E666DB1C}"/>
              </a:ext>
            </a:extLst>
          </p:cNvPr>
          <p:cNvSpPr>
            <a:spLocks noGrp="1"/>
          </p:cNvSpPr>
          <p:nvPr>
            <p:ph type="body" sz="quarter" idx="13" hasCustomPrompt="1"/>
          </p:nvPr>
        </p:nvSpPr>
        <p:spPr>
          <a:xfrm>
            <a:off x="558368" y="2188534"/>
            <a:ext cx="5464607"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2" name="Text Placeholder 12">
            <a:extLst>
              <a:ext uri="{FF2B5EF4-FFF2-40B4-BE49-F238E27FC236}">
                <a16:creationId xmlns:a16="http://schemas.microsoft.com/office/drawing/2014/main" id="{A0295FE0-8BCF-72B9-43B9-84EF80D63E39}"/>
              </a:ext>
            </a:extLst>
          </p:cNvPr>
          <p:cNvSpPr>
            <a:spLocks noGrp="1"/>
          </p:cNvSpPr>
          <p:nvPr>
            <p:ph type="body" sz="quarter" idx="15" hasCustomPrompt="1"/>
          </p:nvPr>
        </p:nvSpPr>
        <p:spPr>
          <a:xfrm>
            <a:off x="558368" y="2502355"/>
            <a:ext cx="5464607" cy="246221"/>
          </a:xfrm>
        </p:spPr>
        <p:txBody>
          <a:bodyPr>
            <a:spAutoFit/>
          </a:bodyPr>
          <a:lstStyle>
            <a:lvl1pPr marL="0" indent="0">
              <a:buNone/>
              <a:defRPr sz="1600"/>
            </a:lvl1pPr>
          </a:lstStyle>
          <a:p>
            <a:pPr lvl="0"/>
            <a:r>
              <a:rPr lang="en-US"/>
              <a:t>Sub Title</a:t>
            </a:r>
            <a:endParaRPr lang="en-GB"/>
          </a:p>
        </p:txBody>
      </p:sp>
      <p:sp>
        <p:nvSpPr>
          <p:cNvPr id="63" name="Text Placeholder 9">
            <a:extLst>
              <a:ext uri="{FF2B5EF4-FFF2-40B4-BE49-F238E27FC236}">
                <a16:creationId xmlns:a16="http://schemas.microsoft.com/office/drawing/2014/main" id="{60B7974C-501A-25DE-DD39-0E4263F21F22}"/>
              </a:ext>
            </a:extLst>
          </p:cNvPr>
          <p:cNvSpPr>
            <a:spLocks noGrp="1"/>
          </p:cNvSpPr>
          <p:nvPr>
            <p:ph type="body" sz="quarter" idx="23" hasCustomPrompt="1"/>
          </p:nvPr>
        </p:nvSpPr>
        <p:spPr>
          <a:xfrm>
            <a:off x="558368" y="3195702"/>
            <a:ext cx="5464607"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64" name="Text Placeholder 12">
            <a:extLst>
              <a:ext uri="{FF2B5EF4-FFF2-40B4-BE49-F238E27FC236}">
                <a16:creationId xmlns:a16="http://schemas.microsoft.com/office/drawing/2014/main" id="{CB359A06-2932-D235-7173-B864B8F86D0A}"/>
              </a:ext>
            </a:extLst>
          </p:cNvPr>
          <p:cNvSpPr>
            <a:spLocks noGrp="1"/>
          </p:cNvSpPr>
          <p:nvPr>
            <p:ph type="body" sz="quarter" idx="24" hasCustomPrompt="1"/>
          </p:nvPr>
        </p:nvSpPr>
        <p:spPr>
          <a:xfrm>
            <a:off x="558368" y="3509523"/>
            <a:ext cx="5464607" cy="246221"/>
          </a:xfrm>
        </p:spPr>
        <p:txBody>
          <a:bodyPr>
            <a:spAutoFit/>
          </a:bodyPr>
          <a:lstStyle>
            <a:lvl1pPr marL="0" indent="0">
              <a:buNone/>
              <a:defRPr sz="1600"/>
            </a:lvl1pPr>
          </a:lstStyle>
          <a:p>
            <a:pPr lvl="0"/>
            <a:r>
              <a:rPr lang="en-US"/>
              <a:t>Sub Title</a:t>
            </a:r>
            <a:endParaRPr lang="en-GB"/>
          </a:p>
        </p:txBody>
      </p:sp>
      <p:sp>
        <p:nvSpPr>
          <p:cNvPr id="65" name="Text Placeholder 9">
            <a:extLst>
              <a:ext uri="{FF2B5EF4-FFF2-40B4-BE49-F238E27FC236}">
                <a16:creationId xmlns:a16="http://schemas.microsoft.com/office/drawing/2014/main" id="{CC8FEDD7-BC62-CF81-ED26-9F9A598D5053}"/>
              </a:ext>
            </a:extLst>
          </p:cNvPr>
          <p:cNvSpPr>
            <a:spLocks noGrp="1"/>
          </p:cNvSpPr>
          <p:nvPr>
            <p:ph type="body" sz="quarter" idx="25" hasCustomPrompt="1"/>
          </p:nvPr>
        </p:nvSpPr>
        <p:spPr>
          <a:xfrm>
            <a:off x="558368" y="4222037"/>
            <a:ext cx="5464607"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66" name="Text Placeholder 12">
            <a:extLst>
              <a:ext uri="{FF2B5EF4-FFF2-40B4-BE49-F238E27FC236}">
                <a16:creationId xmlns:a16="http://schemas.microsoft.com/office/drawing/2014/main" id="{499F7C38-F241-15FF-15F5-08E5EF187BD5}"/>
              </a:ext>
            </a:extLst>
          </p:cNvPr>
          <p:cNvSpPr>
            <a:spLocks noGrp="1"/>
          </p:cNvSpPr>
          <p:nvPr>
            <p:ph type="body" sz="quarter" idx="26" hasCustomPrompt="1"/>
          </p:nvPr>
        </p:nvSpPr>
        <p:spPr>
          <a:xfrm>
            <a:off x="558368" y="4535858"/>
            <a:ext cx="5464607" cy="246221"/>
          </a:xfrm>
        </p:spPr>
        <p:txBody>
          <a:bodyPr>
            <a:spAutoFit/>
          </a:bodyPr>
          <a:lstStyle>
            <a:lvl1pPr marL="0" indent="0">
              <a:buNone/>
              <a:defRPr sz="1600"/>
            </a:lvl1pPr>
          </a:lstStyle>
          <a:p>
            <a:pPr lvl="0"/>
            <a:r>
              <a:rPr lang="en-US"/>
              <a:t>Sub Title</a:t>
            </a:r>
            <a:endParaRPr lang="en-GB"/>
          </a:p>
        </p:txBody>
      </p:sp>
      <p:sp>
        <p:nvSpPr>
          <p:cNvPr id="67" name="Text Placeholder 9">
            <a:extLst>
              <a:ext uri="{FF2B5EF4-FFF2-40B4-BE49-F238E27FC236}">
                <a16:creationId xmlns:a16="http://schemas.microsoft.com/office/drawing/2014/main" id="{E3252181-B7FD-14B9-CAF6-0720DD1A7C8C}"/>
              </a:ext>
            </a:extLst>
          </p:cNvPr>
          <p:cNvSpPr>
            <a:spLocks noGrp="1"/>
          </p:cNvSpPr>
          <p:nvPr>
            <p:ph type="body" sz="quarter" idx="27" hasCustomPrompt="1"/>
          </p:nvPr>
        </p:nvSpPr>
        <p:spPr>
          <a:xfrm>
            <a:off x="558368" y="5210041"/>
            <a:ext cx="5464607"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68" name="Text Placeholder 12">
            <a:extLst>
              <a:ext uri="{FF2B5EF4-FFF2-40B4-BE49-F238E27FC236}">
                <a16:creationId xmlns:a16="http://schemas.microsoft.com/office/drawing/2014/main" id="{25CA7B68-BE8A-9DD0-4E81-537547786892}"/>
              </a:ext>
            </a:extLst>
          </p:cNvPr>
          <p:cNvSpPr>
            <a:spLocks noGrp="1"/>
          </p:cNvSpPr>
          <p:nvPr>
            <p:ph type="body" sz="quarter" idx="28" hasCustomPrompt="1"/>
          </p:nvPr>
        </p:nvSpPr>
        <p:spPr>
          <a:xfrm>
            <a:off x="558368" y="5523862"/>
            <a:ext cx="5464607" cy="246221"/>
          </a:xfrm>
        </p:spPr>
        <p:txBody>
          <a:bodyPr>
            <a:spAutoFit/>
          </a:bodyPr>
          <a:lstStyle>
            <a:lvl1pPr marL="0" indent="0">
              <a:buNone/>
              <a:defRPr sz="1600"/>
            </a:lvl1pPr>
          </a:lstStyle>
          <a:p>
            <a:pPr lvl="0"/>
            <a:r>
              <a:rPr lang="en-US"/>
              <a:t>Sub Title</a:t>
            </a:r>
            <a:endParaRPr lang="en-GB"/>
          </a:p>
        </p:txBody>
      </p:sp>
      <p:sp>
        <p:nvSpPr>
          <p:cNvPr id="73" name="Text Placeholder 9">
            <a:extLst>
              <a:ext uri="{FF2B5EF4-FFF2-40B4-BE49-F238E27FC236}">
                <a16:creationId xmlns:a16="http://schemas.microsoft.com/office/drawing/2014/main" id="{2E7A72F9-03D4-A54B-60AA-083ADF8818EF}"/>
              </a:ext>
            </a:extLst>
          </p:cNvPr>
          <p:cNvSpPr>
            <a:spLocks noGrp="1"/>
          </p:cNvSpPr>
          <p:nvPr>
            <p:ph type="body" sz="quarter" idx="33" hasCustomPrompt="1"/>
          </p:nvPr>
        </p:nvSpPr>
        <p:spPr>
          <a:xfrm>
            <a:off x="6169025" y="2188534"/>
            <a:ext cx="5464607"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74" name="Text Placeholder 12">
            <a:extLst>
              <a:ext uri="{FF2B5EF4-FFF2-40B4-BE49-F238E27FC236}">
                <a16:creationId xmlns:a16="http://schemas.microsoft.com/office/drawing/2014/main" id="{882E1552-8797-3E59-ED77-3E5F7285CAA4}"/>
              </a:ext>
            </a:extLst>
          </p:cNvPr>
          <p:cNvSpPr>
            <a:spLocks noGrp="1"/>
          </p:cNvSpPr>
          <p:nvPr>
            <p:ph type="body" sz="quarter" idx="34" hasCustomPrompt="1"/>
          </p:nvPr>
        </p:nvSpPr>
        <p:spPr>
          <a:xfrm>
            <a:off x="6169025" y="2502355"/>
            <a:ext cx="5464607" cy="246221"/>
          </a:xfrm>
        </p:spPr>
        <p:txBody>
          <a:bodyPr>
            <a:spAutoFit/>
          </a:bodyPr>
          <a:lstStyle>
            <a:lvl1pPr marL="0" indent="0">
              <a:buNone/>
              <a:defRPr sz="1600"/>
            </a:lvl1pPr>
          </a:lstStyle>
          <a:p>
            <a:pPr lvl="0"/>
            <a:r>
              <a:rPr lang="en-US"/>
              <a:t>Sub Title</a:t>
            </a:r>
            <a:endParaRPr lang="en-GB"/>
          </a:p>
        </p:txBody>
      </p:sp>
      <p:sp>
        <p:nvSpPr>
          <p:cNvPr id="75" name="Text Placeholder 9">
            <a:extLst>
              <a:ext uri="{FF2B5EF4-FFF2-40B4-BE49-F238E27FC236}">
                <a16:creationId xmlns:a16="http://schemas.microsoft.com/office/drawing/2014/main" id="{0ED03098-D0BE-8AA9-A3FC-F6E7EBFF4A41}"/>
              </a:ext>
            </a:extLst>
          </p:cNvPr>
          <p:cNvSpPr>
            <a:spLocks noGrp="1"/>
          </p:cNvSpPr>
          <p:nvPr>
            <p:ph type="body" sz="quarter" idx="35" hasCustomPrompt="1"/>
          </p:nvPr>
        </p:nvSpPr>
        <p:spPr>
          <a:xfrm>
            <a:off x="6169025" y="3195702"/>
            <a:ext cx="5464607"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76" name="Text Placeholder 12">
            <a:extLst>
              <a:ext uri="{FF2B5EF4-FFF2-40B4-BE49-F238E27FC236}">
                <a16:creationId xmlns:a16="http://schemas.microsoft.com/office/drawing/2014/main" id="{26E5E948-445F-1841-0B80-25D381367A7A}"/>
              </a:ext>
            </a:extLst>
          </p:cNvPr>
          <p:cNvSpPr>
            <a:spLocks noGrp="1"/>
          </p:cNvSpPr>
          <p:nvPr>
            <p:ph type="body" sz="quarter" idx="36" hasCustomPrompt="1"/>
          </p:nvPr>
        </p:nvSpPr>
        <p:spPr>
          <a:xfrm>
            <a:off x="6169025" y="3509523"/>
            <a:ext cx="5464607" cy="246221"/>
          </a:xfrm>
        </p:spPr>
        <p:txBody>
          <a:bodyPr>
            <a:spAutoFit/>
          </a:bodyPr>
          <a:lstStyle>
            <a:lvl1pPr marL="0" indent="0">
              <a:buNone/>
              <a:defRPr sz="1600"/>
            </a:lvl1pPr>
          </a:lstStyle>
          <a:p>
            <a:pPr lvl="0"/>
            <a:r>
              <a:rPr lang="en-US"/>
              <a:t>Sub Title</a:t>
            </a:r>
            <a:endParaRPr lang="en-GB"/>
          </a:p>
        </p:txBody>
      </p:sp>
      <p:sp>
        <p:nvSpPr>
          <p:cNvPr id="77" name="Text Placeholder 9">
            <a:extLst>
              <a:ext uri="{FF2B5EF4-FFF2-40B4-BE49-F238E27FC236}">
                <a16:creationId xmlns:a16="http://schemas.microsoft.com/office/drawing/2014/main" id="{5768C7B5-627D-497E-8411-FC664E68219C}"/>
              </a:ext>
            </a:extLst>
          </p:cNvPr>
          <p:cNvSpPr>
            <a:spLocks noGrp="1"/>
          </p:cNvSpPr>
          <p:nvPr>
            <p:ph type="body" sz="quarter" idx="37" hasCustomPrompt="1"/>
          </p:nvPr>
        </p:nvSpPr>
        <p:spPr>
          <a:xfrm>
            <a:off x="6169025" y="4222037"/>
            <a:ext cx="5464607"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7 avenir pro 18pt</a:t>
            </a:r>
            <a:endParaRPr lang="en-GB"/>
          </a:p>
        </p:txBody>
      </p:sp>
      <p:sp>
        <p:nvSpPr>
          <p:cNvPr id="78" name="Text Placeholder 12">
            <a:extLst>
              <a:ext uri="{FF2B5EF4-FFF2-40B4-BE49-F238E27FC236}">
                <a16:creationId xmlns:a16="http://schemas.microsoft.com/office/drawing/2014/main" id="{81954C2A-0E63-DCC9-D533-216AAB2F0BFB}"/>
              </a:ext>
            </a:extLst>
          </p:cNvPr>
          <p:cNvSpPr>
            <a:spLocks noGrp="1"/>
          </p:cNvSpPr>
          <p:nvPr>
            <p:ph type="body" sz="quarter" idx="38" hasCustomPrompt="1"/>
          </p:nvPr>
        </p:nvSpPr>
        <p:spPr>
          <a:xfrm>
            <a:off x="6169025" y="4535858"/>
            <a:ext cx="5464607" cy="246221"/>
          </a:xfrm>
        </p:spPr>
        <p:txBody>
          <a:bodyPr>
            <a:spAutoFit/>
          </a:bodyPr>
          <a:lstStyle>
            <a:lvl1pPr marL="0" indent="0">
              <a:buNone/>
              <a:defRPr sz="1600"/>
            </a:lvl1pPr>
          </a:lstStyle>
          <a:p>
            <a:pPr lvl="0"/>
            <a:r>
              <a:rPr lang="en-US"/>
              <a:t>Sub Title</a:t>
            </a:r>
            <a:endParaRPr lang="en-GB"/>
          </a:p>
        </p:txBody>
      </p:sp>
      <p:sp>
        <p:nvSpPr>
          <p:cNvPr id="79" name="Text Placeholder 9">
            <a:extLst>
              <a:ext uri="{FF2B5EF4-FFF2-40B4-BE49-F238E27FC236}">
                <a16:creationId xmlns:a16="http://schemas.microsoft.com/office/drawing/2014/main" id="{903073B0-4E86-104E-5FC3-DE7F7F6E7637}"/>
              </a:ext>
            </a:extLst>
          </p:cNvPr>
          <p:cNvSpPr>
            <a:spLocks noGrp="1"/>
          </p:cNvSpPr>
          <p:nvPr>
            <p:ph type="body" sz="quarter" idx="39" hasCustomPrompt="1"/>
          </p:nvPr>
        </p:nvSpPr>
        <p:spPr>
          <a:xfrm>
            <a:off x="6169025" y="5210041"/>
            <a:ext cx="5464607"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8 avenir pro 18pt</a:t>
            </a:r>
            <a:endParaRPr lang="en-GB"/>
          </a:p>
        </p:txBody>
      </p:sp>
      <p:sp>
        <p:nvSpPr>
          <p:cNvPr id="80" name="Text Placeholder 12">
            <a:extLst>
              <a:ext uri="{FF2B5EF4-FFF2-40B4-BE49-F238E27FC236}">
                <a16:creationId xmlns:a16="http://schemas.microsoft.com/office/drawing/2014/main" id="{DEA7BD38-B88F-69E0-0BE1-8BB3BADD906A}"/>
              </a:ext>
            </a:extLst>
          </p:cNvPr>
          <p:cNvSpPr>
            <a:spLocks noGrp="1"/>
          </p:cNvSpPr>
          <p:nvPr>
            <p:ph type="body" sz="quarter" idx="40" hasCustomPrompt="1"/>
          </p:nvPr>
        </p:nvSpPr>
        <p:spPr>
          <a:xfrm>
            <a:off x="6169025" y="5523862"/>
            <a:ext cx="5464607" cy="246221"/>
          </a:xfrm>
        </p:spPr>
        <p:txBody>
          <a:bodyPr>
            <a:spAutoFit/>
          </a:bodyPr>
          <a:lstStyle>
            <a:lvl1pPr marL="0" indent="0">
              <a:buNone/>
              <a:defRPr sz="1600"/>
            </a:lvl1pPr>
          </a:lstStyle>
          <a:p>
            <a:pPr lvl="0"/>
            <a:r>
              <a:rPr lang="en-US"/>
              <a:t>Sub Title</a:t>
            </a:r>
            <a:endParaRPr lang="en-GB"/>
          </a:p>
        </p:txBody>
      </p:sp>
      <p:pic>
        <p:nvPicPr>
          <p:cNvPr id="2" name="Graphic 1">
            <a:extLst>
              <a:ext uri="{FF2B5EF4-FFF2-40B4-BE49-F238E27FC236}">
                <a16:creationId xmlns:a16="http://schemas.microsoft.com/office/drawing/2014/main" id="{EED08D97-EF59-F2AE-16E6-0A49E788A8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4" y="6455269"/>
            <a:ext cx="2416810" cy="223520"/>
          </a:xfrm>
          <a:prstGeom prst="rect">
            <a:avLst/>
          </a:prstGeom>
        </p:spPr>
      </p:pic>
      <p:sp>
        <p:nvSpPr>
          <p:cNvPr id="8" name="Text Placeholder 12">
            <a:extLst>
              <a:ext uri="{FF2B5EF4-FFF2-40B4-BE49-F238E27FC236}">
                <a16:creationId xmlns:a16="http://schemas.microsoft.com/office/drawing/2014/main" id="{031E1608-33D3-6878-8CA5-DC33B201CDFB}"/>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Tree>
    <p:extLst>
      <p:ext uri="{BB962C8B-B14F-4D97-AF65-F5344CB8AC3E}">
        <p14:creationId xmlns:p14="http://schemas.microsoft.com/office/powerpoint/2010/main" val="14874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Image - Agenda_2">
    <p:spTree>
      <p:nvGrpSpPr>
        <p:cNvPr id="1" name=""/>
        <p:cNvGrpSpPr/>
        <p:nvPr/>
      </p:nvGrpSpPr>
      <p:grpSpPr>
        <a:xfrm>
          <a:off x="0" y="0"/>
          <a:ext cx="0" cy="0"/>
          <a:chOff x="0" y="0"/>
          <a:chExt cx="0" cy="0"/>
        </a:xfrm>
      </p:grpSpPr>
      <p:pic>
        <p:nvPicPr>
          <p:cNvPr id="11" name="Picture 10" descr="A view of a city from a high point&#10;&#10;AI-generated content may be incorrect.">
            <a:extLst>
              <a:ext uri="{FF2B5EF4-FFF2-40B4-BE49-F238E27FC236}">
                <a16:creationId xmlns:a16="http://schemas.microsoft.com/office/drawing/2014/main" id="{DA4B2CA6-29B4-13F2-0464-CB1B1D23B5E2}"/>
              </a:ext>
            </a:extLst>
          </p:cNvPr>
          <p:cNvPicPr>
            <a:picLocks noChangeAspect="1"/>
          </p:cNvPicPr>
          <p:nvPr userDrawn="1"/>
        </p:nvPicPr>
        <p:blipFill>
          <a:blip r:embed="rId2"/>
          <a:srcRect l="46877" t="4562" r="21211" b="1719"/>
          <a:stretch>
            <a:fillRect/>
          </a:stretch>
        </p:blipFill>
        <p:spPr>
          <a:xfrm>
            <a:off x="0" y="0"/>
            <a:ext cx="4151312" cy="6858000"/>
          </a:xfrm>
          <a:prstGeom prst="rect">
            <a:avLst/>
          </a:prstGeom>
        </p:spPr>
      </p:pic>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spTree>
    <p:extLst>
      <p:ext uri="{BB962C8B-B14F-4D97-AF65-F5344CB8AC3E}">
        <p14:creationId xmlns:p14="http://schemas.microsoft.com/office/powerpoint/2010/main" val="101667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ark Image - Agenda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84845-2D0C-B166-A31E-DCE51E304B13}"/>
              </a:ext>
            </a:extLst>
          </p:cNvPr>
          <p:cNvPicPr>
            <a:picLocks noChangeAspect="1"/>
          </p:cNvPicPr>
          <p:nvPr userDrawn="1"/>
        </p:nvPicPr>
        <p:blipFill>
          <a:blip r:embed="rId2"/>
          <a:srcRect r="19290"/>
          <a:stretch>
            <a:fillRect/>
          </a:stretch>
        </p:blipFill>
        <p:spPr>
          <a:xfrm>
            <a:off x="1" y="0"/>
            <a:ext cx="4151313" cy="6858000"/>
          </a:xfrm>
          <a:custGeom>
            <a:avLst/>
            <a:gdLst>
              <a:gd name="csX0" fmla="*/ 0 w 4151313"/>
              <a:gd name="csY0" fmla="*/ 0 h 6858000"/>
              <a:gd name="csX1" fmla="*/ 4151313 w 4151313"/>
              <a:gd name="csY1" fmla="*/ 0 h 6858000"/>
              <a:gd name="csX2" fmla="*/ 4151313 w 4151313"/>
              <a:gd name="csY2" fmla="*/ 6858000 h 6858000"/>
              <a:gd name="csX3" fmla="*/ 0 w 4151313"/>
              <a:gd name="csY3" fmla="*/ 6858000 h 6858000"/>
            </a:gdLst>
            <a:ahLst/>
            <a:cxnLst>
              <a:cxn ang="0">
                <a:pos x="csX0" y="csY0"/>
              </a:cxn>
              <a:cxn ang="0">
                <a:pos x="csX1" y="csY1"/>
              </a:cxn>
              <a:cxn ang="0">
                <a:pos x="csX2" y="csY2"/>
              </a:cxn>
              <a:cxn ang="0">
                <a:pos x="csX3" y="csY3"/>
              </a:cxn>
            </a:cxnLst>
            <a:rect l="l" t="t" r="r" b="b"/>
            <a:pathLst>
              <a:path w="4151313" h="6858000">
                <a:moveTo>
                  <a:pt x="0" y="0"/>
                </a:moveTo>
                <a:lnTo>
                  <a:pt x="4151313" y="0"/>
                </a:lnTo>
                <a:lnTo>
                  <a:pt x="4151313" y="6858000"/>
                </a:lnTo>
                <a:lnTo>
                  <a:pt x="0" y="6858000"/>
                </a:lnTo>
                <a:close/>
              </a:path>
            </a:pathLst>
          </a:custGeom>
        </p:spPr>
      </p:pic>
      <p:pic>
        <p:nvPicPr>
          <p:cNvPr id="16" name="Graphic 15">
            <a:extLst>
              <a:ext uri="{FF2B5EF4-FFF2-40B4-BE49-F238E27FC236}">
                <a16:creationId xmlns:a16="http://schemas.microsoft.com/office/drawing/2014/main" id="{672C509C-325E-8FBC-88FD-8F29EB5BDB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Rectangle 4"/>
          <p:cNvSpPr/>
          <p:nvPr userDrawn="1"/>
        </p:nvSpPr>
        <p:spPr>
          <a:xfrm>
            <a:off x="-1" y="4646538"/>
            <a:ext cx="4151313" cy="2211462"/>
          </a:xfrm>
          <a:prstGeom prst="rect">
            <a:avLst/>
          </a:prstGeom>
          <a:gradFill flip="none" rotWithShape="1">
            <a:gsLst>
              <a:gs pos="67958">
                <a:schemeClr val="bg1">
                  <a:alpha val="24000"/>
                </a:schemeClr>
              </a:gs>
              <a:gs pos="26000">
                <a:schemeClr val="bg1">
                  <a:alpha val="0"/>
                </a:schemeClr>
              </a:gs>
              <a:gs pos="100000">
                <a:schemeClr val="bg1">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spTree>
    <p:extLst>
      <p:ext uri="{BB962C8B-B14F-4D97-AF65-F5344CB8AC3E}">
        <p14:creationId xmlns:p14="http://schemas.microsoft.com/office/powerpoint/2010/main" val="1551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rgbClr val="FAF5FF"/>
        </a:solidFill>
        <a:effectLst/>
      </p:bgPr>
    </p:bg>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963777"/>
            <a:ext cx="11090274"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2" name="Text Placeholder 9">
            <a:extLst>
              <a:ext uri="{FF2B5EF4-FFF2-40B4-BE49-F238E27FC236}">
                <a16:creationId xmlns:a16="http://schemas.microsoft.com/office/drawing/2014/main" id="{F9A59006-BF7B-1795-5647-6C23270EA86F}"/>
              </a:ext>
            </a:extLst>
          </p:cNvPr>
          <p:cNvSpPr>
            <a:spLocks noGrp="1"/>
          </p:cNvSpPr>
          <p:nvPr>
            <p:ph type="body" sz="quarter" idx="17" hasCustomPrompt="1"/>
          </p:nvPr>
        </p:nvSpPr>
        <p:spPr>
          <a:xfrm>
            <a:off x="550864" y="3904227"/>
            <a:ext cx="4681536"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pic>
        <p:nvPicPr>
          <p:cNvPr id="24" name="Graphic 23">
            <a:extLst>
              <a:ext uri="{FF2B5EF4-FFF2-40B4-BE49-F238E27FC236}">
                <a16:creationId xmlns:a16="http://schemas.microsoft.com/office/drawing/2014/main" id="{57DBAB3F-8647-5C80-0C9E-FA2CD91123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4" y="6455269"/>
            <a:ext cx="2416810" cy="223520"/>
          </a:xfrm>
          <a:prstGeom prst="rect">
            <a:avLst/>
          </a:prstGeom>
        </p:spPr>
      </p:pic>
      <p:pic>
        <p:nvPicPr>
          <p:cNvPr id="4" name="Graphic 3">
            <a:extLst>
              <a:ext uri="{FF2B5EF4-FFF2-40B4-BE49-F238E27FC236}">
                <a16:creationId xmlns:a16="http://schemas.microsoft.com/office/drawing/2014/main" id="{72A97AA3-A651-0482-37D2-520CF573BB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50689" y="6371284"/>
            <a:ext cx="990449" cy="297804"/>
          </a:xfrm>
          <a:prstGeom prst="rect">
            <a:avLst/>
          </a:prstGeom>
        </p:spPr>
      </p:pic>
      <p:sp>
        <p:nvSpPr>
          <p:cNvPr id="3" name="Text Placeholder 9">
            <a:extLst>
              <a:ext uri="{FF2B5EF4-FFF2-40B4-BE49-F238E27FC236}">
                <a16:creationId xmlns:a16="http://schemas.microsoft.com/office/drawing/2014/main" id="{6C59AB6E-DA08-690D-C254-D25BBC35F33D}"/>
              </a:ext>
            </a:extLst>
          </p:cNvPr>
          <p:cNvSpPr>
            <a:spLocks noGrp="1"/>
          </p:cNvSpPr>
          <p:nvPr>
            <p:ph type="body" sz="quarter" idx="15" hasCustomPrompt="1"/>
          </p:nvPr>
        </p:nvSpPr>
        <p:spPr>
          <a:xfrm>
            <a:off x="587437"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
        <p:nvSpPr>
          <p:cNvPr id="5" name="TextBox 4">
            <a:extLst>
              <a:ext uri="{FF2B5EF4-FFF2-40B4-BE49-F238E27FC236}">
                <a16:creationId xmlns:a16="http://schemas.microsoft.com/office/drawing/2014/main" id="{F44E13D7-771E-FA72-710B-A47811D8E9F2}"/>
              </a:ext>
            </a:extLst>
          </p:cNvPr>
          <p:cNvSpPr txBox="1"/>
          <p:nvPr userDrawn="1"/>
        </p:nvSpPr>
        <p:spPr>
          <a:xfrm>
            <a:off x="882502" y="595423"/>
            <a:ext cx="0" cy="0"/>
          </a:xfrm>
          <a:prstGeom prst="rect">
            <a:avLst/>
          </a:prstGeom>
          <a:solidFill>
            <a:schemeClr val="bg1"/>
          </a:solidFill>
          <a:ln>
            <a:solidFill>
              <a:schemeClr val="accent2"/>
            </a:solid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96160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6/30/26</a:t>
            </a:fld>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_Image_2">
    <p:bg>
      <p:bgPr>
        <a:solidFill>
          <a:srgbClr val="FAF5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BF26A9-A57C-0B40-4713-B6241152CFCD}"/>
              </a:ext>
            </a:extLst>
          </p:cNvPr>
          <p:cNvPicPr>
            <a:picLocks noChangeAspect="1"/>
          </p:cNvPicPr>
          <p:nvPr userDrawn="1"/>
        </p:nvPicPr>
        <p:blipFill>
          <a:blip r:embed="rId2"/>
          <a:srcRect l="10486" r="10486"/>
          <a:stretch/>
        </p:blipFill>
        <p:spPr>
          <a:xfrm>
            <a:off x="4062413" y="0"/>
            <a:ext cx="8129587" cy="6858000"/>
          </a:xfrm>
          <a:custGeom>
            <a:avLst/>
            <a:gdLst>
              <a:gd name="csX0" fmla="*/ 4064000 w 8129587"/>
              <a:gd name="csY0" fmla="*/ 0 h 6858000"/>
              <a:gd name="csX1" fmla="*/ 8129587 w 8129587"/>
              <a:gd name="csY1" fmla="*/ 0 h 6858000"/>
              <a:gd name="csX2" fmla="*/ 8129587 w 8129587"/>
              <a:gd name="csY2" fmla="*/ 6858000 h 6858000"/>
              <a:gd name="csX3" fmla="*/ 0 w 8129587"/>
              <a:gd name="csY3" fmla="*/ 6858000 h 6858000"/>
              <a:gd name="csX4" fmla="*/ 0 w 8129587"/>
              <a:gd name="csY4" fmla="*/ 6857452 h 6858000"/>
            </a:gdLst>
            <a:ahLst/>
            <a:cxnLst>
              <a:cxn ang="0">
                <a:pos x="csX0" y="csY0"/>
              </a:cxn>
              <a:cxn ang="0">
                <a:pos x="csX1" y="csY1"/>
              </a:cxn>
              <a:cxn ang="0">
                <a:pos x="csX2" y="csY2"/>
              </a:cxn>
              <a:cxn ang="0">
                <a:pos x="csX3" y="csY3"/>
              </a:cxn>
              <a:cxn ang="0">
                <a:pos x="csX4" y="csY4"/>
              </a:cxn>
            </a:cxnLst>
            <a:rect l="l" t="t" r="r" b="b"/>
            <a:pathLst>
              <a:path w="8129587" h="6858000">
                <a:moveTo>
                  <a:pt x="4064000" y="0"/>
                </a:moveTo>
                <a:lnTo>
                  <a:pt x="8129587" y="0"/>
                </a:lnTo>
                <a:lnTo>
                  <a:pt x="8129587" y="6858000"/>
                </a:lnTo>
                <a:lnTo>
                  <a:pt x="0" y="6858000"/>
                </a:lnTo>
                <a:lnTo>
                  <a:pt x="0" y="6857452"/>
                </a:lnTo>
                <a:close/>
              </a:path>
            </a:pathLst>
          </a:custGeom>
        </p:spPr>
      </p:pic>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20" name="Rectangle 19">
            <a:extLst>
              <a:ext uri="{FF2B5EF4-FFF2-40B4-BE49-F238E27FC236}">
                <a16:creationId xmlns:a16="http://schemas.microsoft.com/office/drawing/2014/main" id="{12030F6C-559D-28F2-9DD2-178C5A188591}"/>
              </a:ext>
            </a:extLst>
          </p:cNvPr>
          <p:cNvSpPr/>
          <p:nvPr userDrawn="1"/>
        </p:nvSpPr>
        <p:spPr>
          <a:xfrm>
            <a:off x="7104063" y="3904227"/>
            <a:ext cx="5087937" cy="2953773"/>
          </a:xfrm>
          <a:prstGeom prst="rect">
            <a:avLst/>
          </a:prstGeom>
          <a:gradFill flip="none" rotWithShape="1">
            <a:gsLst>
              <a:gs pos="0">
                <a:schemeClr val="tx1">
                  <a:alpha val="44000"/>
                </a:schemeClr>
              </a:gs>
              <a:gs pos="48000">
                <a:schemeClr val="tx1">
                  <a:alpha val="0"/>
                </a:schemeClr>
              </a:gs>
            </a:gsLst>
            <a:lin ang="13500000" scaled="1"/>
            <a:tileRect/>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5" name="Graphic 4">
            <a:extLst>
              <a:ext uri="{FF2B5EF4-FFF2-40B4-BE49-F238E27FC236}">
                <a16:creationId xmlns:a16="http://schemas.microsoft.com/office/drawing/2014/main" id="{FF0B02EB-01AA-6450-A6DA-9C4C2C0021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50689" y="6371284"/>
            <a:ext cx="990449" cy="297804"/>
          </a:xfrm>
          <a:prstGeom prst="rect">
            <a:avLst/>
          </a:prstGeom>
        </p:spPr>
      </p:pic>
      <p:sp>
        <p:nvSpPr>
          <p:cNvPr id="3" name="Text Placeholder 9">
            <a:extLst>
              <a:ext uri="{FF2B5EF4-FFF2-40B4-BE49-F238E27FC236}">
                <a16:creationId xmlns:a16="http://schemas.microsoft.com/office/drawing/2014/main" id="{B7BC6FBE-DCC3-D37D-2C30-1D77264818A8}"/>
              </a:ext>
            </a:extLst>
          </p:cNvPr>
          <p:cNvSpPr>
            <a:spLocks noGrp="1"/>
          </p:cNvSpPr>
          <p:nvPr>
            <p:ph type="body" sz="quarter" idx="15" hasCustomPrompt="1"/>
          </p:nvPr>
        </p:nvSpPr>
        <p:spPr>
          <a:xfrm>
            <a:off x="587437"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14515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break_Image_2">
    <p:bg>
      <p:bgPr>
        <a:solidFill>
          <a:srgbClr val="FAF5FF"/>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20" name="Rectangle 19">
            <a:extLst>
              <a:ext uri="{FF2B5EF4-FFF2-40B4-BE49-F238E27FC236}">
                <a16:creationId xmlns:a16="http://schemas.microsoft.com/office/drawing/2014/main" id="{12030F6C-559D-28F2-9DD2-178C5A188591}"/>
              </a:ext>
            </a:extLst>
          </p:cNvPr>
          <p:cNvSpPr/>
          <p:nvPr userDrawn="1"/>
        </p:nvSpPr>
        <p:spPr>
          <a:xfrm>
            <a:off x="7104063" y="3904227"/>
            <a:ext cx="5087937" cy="2953773"/>
          </a:xfrm>
          <a:prstGeom prst="rect">
            <a:avLst/>
          </a:prstGeom>
          <a:gradFill flip="none" rotWithShape="1">
            <a:gsLst>
              <a:gs pos="0">
                <a:schemeClr val="tx1">
                  <a:alpha val="44000"/>
                </a:schemeClr>
              </a:gs>
              <a:gs pos="48000">
                <a:schemeClr val="tx1">
                  <a:alpha val="0"/>
                </a:schemeClr>
              </a:gs>
            </a:gsLst>
            <a:lin ang="13500000" scaled="1"/>
            <a:tileRect/>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5" name="Graphic 4">
            <a:extLst>
              <a:ext uri="{FF2B5EF4-FFF2-40B4-BE49-F238E27FC236}">
                <a16:creationId xmlns:a16="http://schemas.microsoft.com/office/drawing/2014/main" id="{FF0B02EB-01AA-6450-A6DA-9C4C2C0021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
        <p:nvSpPr>
          <p:cNvPr id="3" name="Text Placeholder 9">
            <a:extLst>
              <a:ext uri="{FF2B5EF4-FFF2-40B4-BE49-F238E27FC236}">
                <a16:creationId xmlns:a16="http://schemas.microsoft.com/office/drawing/2014/main" id="{56395939-7F3D-9945-60F5-D2DC092FABBE}"/>
              </a:ext>
            </a:extLst>
          </p:cNvPr>
          <p:cNvSpPr>
            <a:spLocks noGrp="1"/>
          </p:cNvSpPr>
          <p:nvPr>
            <p:ph type="body" sz="quarter" idx="15" hasCustomPrompt="1"/>
          </p:nvPr>
        </p:nvSpPr>
        <p:spPr>
          <a:xfrm>
            <a:off x="587437"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pic>
        <p:nvPicPr>
          <p:cNvPr id="6" name="Picture 5">
            <a:extLst>
              <a:ext uri="{FF2B5EF4-FFF2-40B4-BE49-F238E27FC236}">
                <a16:creationId xmlns:a16="http://schemas.microsoft.com/office/drawing/2014/main" id="{7F8C5667-DD1F-5CFF-8758-82AED700C228}"/>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Lst>
          </a:blip>
          <a:srcRect l="11094"/>
          <a:stretch/>
        </p:blipFill>
        <p:spPr>
          <a:xfrm>
            <a:off x="4062414" y="0"/>
            <a:ext cx="8129587" cy="6858000"/>
          </a:xfrm>
          <a:custGeom>
            <a:avLst/>
            <a:gdLst>
              <a:gd name="csX0" fmla="*/ 4064162 w 8129587"/>
              <a:gd name="csY0" fmla="*/ 0 h 6858000"/>
              <a:gd name="csX1" fmla="*/ 8129587 w 8129587"/>
              <a:gd name="csY1" fmla="*/ 0 h 6858000"/>
              <a:gd name="csX2" fmla="*/ 8129587 w 8129587"/>
              <a:gd name="csY2" fmla="*/ 6858000 h 6858000"/>
              <a:gd name="csX3" fmla="*/ 0 w 8129587"/>
              <a:gd name="csY3" fmla="*/ 6858000 h 6858000"/>
            </a:gdLst>
            <a:ahLst/>
            <a:cxnLst>
              <a:cxn ang="0">
                <a:pos x="csX0" y="csY0"/>
              </a:cxn>
              <a:cxn ang="0">
                <a:pos x="csX1" y="csY1"/>
              </a:cxn>
              <a:cxn ang="0">
                <a:pos x="csX2" y="csY2"/>
              </a:cxn>
              <a:cxn ang="0">
                <a:pos x="csX3" y="csY3"/>
              </a:cxn>
            </a:cxnLst>
            <a:rect l="l" t="t" r="r" b="b"/>
            <a:pathLst>
              <a:path w="8129587" h="6858000">
                <a:moveTo>
                  <a:pt x="4064162" y="0"/>
                </a:moveTo>
                <a:lnTo>
                  <a:pt x="8129587" y="0"/>
                </a:lnTo>
                <a:lnTo>
                  <a:pt x="8129587" y="6858000"/>
                </a:lnTo>
                <a:lnTo>
                  <a:pt x="0" y="6858000"/>
                </a:lnTo>
                <a:close/>
              </a:path>
            </a:pathLst>
          </a:custGeom>
        </p:spPr>
      </p:pic>
    </p:spTree>
    <p:extLst>
      <p:ext uri="{BB962C8B-B14F-4D97-AF65-F5344CB8AC3E}">
        <p14:creationId xmlns:p14="http://schemas.microsoft.com/office/powerpoint/2010/main" val="11216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p:bg>
      <p:bgPr>
        <a:solidFill>
          <a:srgbClr val="FAF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F361-0888-AEA3-CD54-2F815022A648}"/>
              </a:ext>
            </a:extLst>
          </p:cNvPr>
          <p:cNvSpPr>
            <a:spLocks noGrp="1"/>
          </p:cNvSpPr>
          <p:nvPr>
            <p:ph type="title" hasCustomPrompt="1"/>
          </p:nvPr>
        </p:nvSpPr>
        <p:spPr>
          <a:xfrm>
            <a:off x="3287713" y="2984067"/>
            <a:ext cx="5616573" cy="692387"/>
          </a:xfrm>
        </p:spPr>
        <p:txBody>
          <a:bodyPr vert="horz" lIns="0" tIns="36000" rIns="0" bIns="0" rtlCol="0" anchor="ctr" anchorCtr="0">
            <a:noAutofit/>
          </a:bodyPr>
          <a:lstStyle>
            <a:lvl1pPr algn="ctr">
              <a:defRPr lang="en-IN" sz="6000" dirty="0">
                <a:solidFill>
                  <a:schemeClr val="bg2"/>
                </a:solidFill>
                <a:ea typeface="+mn-ea"/>
                <a:cs typeface="+mn-cs"/>
              </a:defRPr>
            </a:lvl1pPr>
          </a:lstStyle>
          <a:p>
            <a:pPr marL="0" lvl="0" indent="0">
              <a:lnSpc>
                <a:spcPct val="85000"/>
              </a:lnSpc>
              <a:spcBef>
                <a:spcPts val="0"/>
              </a:spcBef>
              <a:buFont typeface="Arial" panose="020B0604020202020204" pitchFamily="34" charset="0"/>
            </a:pPr>
            <a:r>
              <a:rPr lang="en-US"/>
              <a:t>Demo</a:t>
            </a:r>
            <a:endParaRPr lang="en-IN"/>
          </a:p>
        </p:txBody>
      </p:sp>
      <p:sp>
        <p:nvSpPr>
          <p:cNvPr id="3" name="Text Placeholder 9">
            <a:extLst>
              <a:ext uri="{FF2B5EF4-FFF2-40B4-BE49-F238E27FC236}">
                <a16:creationId xmlns:a16="http://schemas.microsoft.com/office/drawing/2014/main" id="{3C5A75D6-3735-257E-A39E-AC9F2D387FE6}"/>
              </a:ext>
            </a:extLst>
          </p:cNvPr>
          <p:cNvSpPr>
            <a:spLocks noGrp="1"/>
          </p:cNvSpPr>
          <p:nvPr>
            <p:ph type="body" sz="quarter" idx="17" hasCustomPrompt="1"/>
          </p:nvPr>
        </p:nvSpPr>
        <p:spPr>
          <a:xfrm>
            <a:off x="3287713" y="3904227"/>
            <a:ext cx="5616574"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a:t>Subtitle here</a:t>
            </a:r>
          </a:p>
        </p:txBody>
      </p:sp>
    </p:spTree>
    <p:extLst>
      <p:ext uri="{BB962C8B-B14F-4D97-AF65-F5344CB8AC3E}">
        <p14:creationId xmlns:p14="http://schemas.microsoft.com/office/powerpoint/2010/main" val="24954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8B92-9477-827A-8F3B-E3EA99DCD404}"/>
              </a:ext>
            </a:extLst>
          </p:cNvPr>
          <p:cNvSpPr>
            <a:spLocks noGrp="1"/>
          </p:cNvSpPr>
          <p:nvPr>
            <p:ph type="title" hasCustomPrompt="1"/>
          </p:nvPr>
        </p:nvSpPr>
        <p:spPr>
          <a:xfrm>
            <a:off x="550864" y="326519"/>
            <a:ext cx="11090274" cy="446230"/>
          </a:xfrm>
          <a:prstGeom prst="rect">
            <a:avLst/>
          </a:prstGeom>
        </p:spPr>
        <p:txBody>
          <a:bodyPr anchor="ctr">
            <a:noAutofit/>
          </a:bodyPr>
          <a:lstStyle>
            <a:lvl1pPr>
              <a:defRPr sz="3200">
                <a:solidFill>
                  <a:schemeClr val="accent2"/>
                </a:solidFill>
              </a:defRPr>
            </a:lvl1pPr>
          </a:lstStyle>
          <a:p>
            <a:r>
              <a:rPr lang="en-US"/>
              <a:t>Header avenir demi 32p</a:t>
            </a:r>
            <a:endParaRPr lang="en-GB"/>
          </a:p>
        </p:txBody>
      </p:sp>
      <p:sp>
        <p:nvSpPr>
          <p:cNvPr id="5" name="Text Placeholder 9">
            <a:extLst>
              <a:ext uri="{FF2B5EF4-FFF2-40B4-BE49-F238E27FC236}">
                <a16:creationId xmlns:a16="http://schemas.microsoft.com/office/drawing/2014/main" id="{3BB20918-A20D-5D89-648C-F1231F0FEA56}"/>
              </a:ext>
            </a:extLst>
          </p:cNvPr>
          <p:cNvSpPr>
            <a:spLocks noGrp="1"/>
          </p:cNvSpPr>
          <p:nvPr>
            <p:ph type="body" sz="quarter" idx="13" hasCustomPrompt="1"/>
          </p:nvPr>
        </p:nvSpPr>
        <p:spPr>
          <a:xfrm>
            <a:off x="550864" y="839349"/>
            <a:ext cx="11090274" cy="336973"/>
          </a:xfrm>
          <a:prstGeom prst="rect">
            <a:avLst/>
          </a:prstGeom>
        </p:spPr>
        <p:txBody>
          <a:bodyPr lIns="0" tIns="0" rIns="0" bIns="0">
            <a:noAutofit/>
          </a:bodyPr>
          <a:lstStyle>
            <a:lvl1pPr marL="0" indent="0">
              <a:lnSpc>
                <a:spcPct val="90000"/>
              </a:lnSpc>
              <a:buNone/>
              <a:defRPr sz="2200"/>
            </a:lvl1pPr>
          </a:lstStyle>
          <a:p>
            <a:pPr lvl="0"/>
            <a:r>
              <a:rPr lang="en-US"/>
              <a:t>Subhead avenir pro 22pt</a:t>
            </a:r>
            <a:endParaRPr lang="en-GB"/>
          </a:p>
        </p:txBody>
      </p:sp>
    </p:spTree>
    <p:extLst>
      <p:ext uri="{BB962C8B-B14F-4D97-AF65-F5344CB8AC3E}">
        <p14:creationId xmlns:p14="http://schemas.microsoft.com/office/powerpoint/2010/main" val="30099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11090274"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375E66DA-1C38-B17D-740E-760421E73C57}"/>
              </a:ext>
            </a:extLst>
          </p:cNvPr>
          <p:cNvSpPr>
            <a:spLocks noGrp="1"/>
          </p:cNvSpPr>
          <p:nvPr>
            <p:ph type="title" hasCustomPrompt="1"/>
          </p:nvPr>
        </p:nvSpPr>
        <p:spPr>
          <a:xfrm>
            <a:off x="550864" y="326519"/>
            <a:ext cx="11090274" cy="446230"/>
          </a:xfrm>
          <a:prstGeom prst="rect">
            <a:avLst/>
          </a:prstGeom>
        </p:spPr>
        <p:txBody>
          <a:bodyPr anchor="ctr">
            <a:noAutofit/>
          </a:bodyPr>
          <a:lstStyle>
            <a:lvl1pPr>
              <a:defRPr sz="3200">
                <a:solidFill>
                  <a:schemeClr val="accent2"/>
                </a:solidFill>
              </a:defRPr>
            </a:lvl1pPr>
          </a:lstStyle>
          <a:p>
            <a:r>
              <a:rPr lang="en-US"/>
              <a:t>Header avenir demi 32p</a:t>
            </a:r>
            <a:endParaRPr lang="en-GB"/>
          </a:p>
        </p:txBody>
      </p:sp>
      <p:sp>
        <p:nvSpPr>
          <p:cNvPr id="4" name="Text Placeholder 9">
            <a:extLst>
              <a:ext uri="{FF2B5EF4-FFF2-40B4-BE49-F238E27FC236}">
                <a16:creationId xmlns:a16="http://schemas.microsoft.com/office/drawing/2014/main" id="{3C84966B-EA8E-2435-2E5E-778011F48112}"/>
              </a:ext>
            </a:extLst>
          </p:cNvPr>
          <p:cNvSpPr>
            <a:spLocks noGrp="1"/>
          </p:cNvSpPr>
          <p:nvPr>
            <p:ph type="body" sz="quarter" idx="13" hasCustomPrompt="1"/>
          </p:nvPr>
        </p:nvSpPr>
        <p:spPr>
          <a:xfrm>
            <a:off x="550864" y="839349"/>
            <a:ext cx="11090274" cy="336973"/>
          </a:xfrm>
          <a:prstGeom prst="rect">
            <a:avLst/>
          </a:prstGeom>
        </p:spPr>
        <p:txBody>
          <a:bodyPr lIns="0" tIns="0" rIns="0" bIns="0">
            <a:noAutofit/>
          </a:bodyPr>
          <a:lstStyle>
            <a:lvl1pPr marL="0" indent="0">
              <a:lnSpc>
                <a:spcPct val="90000"/>
              </a:lnSpc>
              <a:buNone/>
              <a:defRPr sz="2200"/>
            </a:lvl1pPr>
          </a:lstStyle>
          <a:p>
            <a:pPr lvl="0"/>
            <a:r>
              <a:rPr lang="en-US"/>
              <a:t>Subhead avenir pro 22pt</a:t>
            </a:r>
            <a:endParaRPr lang="en-GB"/>
          </a:p>
        </p:txBody>
      </p:sp>
    </p:spTree>
    <p:extLst>
      <p:ext uri="{BB962C8B-B14F-4D97-AF65-F5344CB8AC3E}">
        <p14:creationId xmlns:p14="http://schemas.microsoft.com/office/powerpoint/2010/main" val="331783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270817" cy="4321175"/>
          </a:xfrm>
        </p:spPr>
        <p:txBody>
          <a:bodyPr/>
          <a:lstStyle>
            <a:lvl3pPr>
              <a:defRPr/>
            </a:lvl3pPr>
          </a:lstStyle>
          <a:p>
            <a:pPr lvl="0"/>
            <a:endParaRPr lang="en-US"/>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370321" y="1808163"/>
            <a:ext cx="5270817" cy="4321175"/>
          </a:xfrm>
        </p:spPr>
        <p:txBody>
          <a:bodyPr/>
          <a:lstStyle>
            <a:lvl3pPr>
              <a:defRPr/>
            </a:lvl3pPr>
          </a:lstStyle>
          <a:p>
            <a:pPr lvl="0"/>
            <a:endParaRPr lang="en-US"/>
          </a:p>
        </p:txBody>
      </p:sp>
      <p:sp>
        <p:nvSpPr>
          <p:cNvPr id="2" name="Title 1">
            <a:extLst>
              <a:ext uri="{FF2B5EF4-FFF2-40B4-BE49-F238E27FC236}">
                <a16:creationId xmlns:a16="http://schemas.microsoft.com/office/drawing/2014/main" id="{09818435-F5F4-3EDB-0A0A-A1C53AC1CD42}"/>
              </a:ext>
            </a:extLst>
          </p:cNvPr>
          <p:cNvSpPr>
            <a:spLocks noGrp="1"/>
          </p:cNvSpPr>
          <p:nvPr>
            <p:ph type="title" hasCustomPrompt="1"/>
          </p:nvPr>
        </p:nvSpPr>
        <p:spPr>
          <a:xfrm>
            <a:off x="550864" y="326519"/>
            <a:ext cx="11090274" cy="446230"/>
          </a:xfrm>
          <a:prstGeom prst="rect">
            <a:avLst/>
          </a:prstGeom>
        </p:spPr>
        <p:txBody>
          <a:bodyPr anchor="ctr">
            <a:noAutofit/>
          </a:bodyPr>
          <a:lstStyle>
            <a:lvl1pPr>
              <a:defRPr sz="3200">
                <a:solidFill>
                  <a:schemeClr val="accent2"/>
                </a:solidFill>
              </a:defRPr>
            </a:lvl1pPr>
          </a:lstStyle>
          <a:p>
            <a:r>
              <a:rPr lang="en-US"/>
              <a:t>Header avenir demi 32p</a:t>
            </a:r>
            <a:endParaRPr lang="en-GB"/>
          </a:p>
        </p:txBody>
      </p:sp>
      <p:sp>
        <p:nvSpPr>
          <p:cNvPr id="6" name="Text Placeholder 9">
            <a:extLst>
              <a:ext uri="{FF2B5EF4-FFF2-40B4-BE49-F238E27FC236}">
                <a16:creationId xmlns:a16="http://schemas.microsoft.com/office/drawing/2014/main" id="{50900B1E-A2CB-5655-4677-5447F2C16871}"/>
              </a:ext>
            </a:extLst>
          </p:cNvPr>
          <p:cNvSpPr>
            <a:spLocks noGrp="1"/>
          </p:cNvSpPr>
          <p:nvPr>
            <p:ph type="body" sz="quarter" idx="13" hasCustomPrompt="1"/>
          </p:nvPr>
        </p:nvSpPr>
        <p:spPr>
          <a:xfrm>
            <a:off x="550864" y="839349"/>
            <a:ext cx="11090274" cy="336973"/>
          </a:xfrm>
          <a:prstGeom prst="rect">
            <a:avLst/>
          </a:prstGeom>
        </p:spPr>
        <p:txBody>
          <a:bodyPr lIns="0" tIns="0" rIns="0" bIns="0">
            <a:noAutofit/>
          </a:bodyPr>
          <a:lstStyle>
            <a:lvl1pPr marL="0" indent="0">
              <a:lnSpc>
                <a:spcPct val="90000"/>
              </a:lnSpc>
              <a:buNone/>
              <a:defRPr sz="2200"/>
            </a:lvl1pPr>
          </a:lstStyle>
          <a:p>
            <a:pPr lvl="0"/>
            <a:r>
              <a:rPr lang="en-US"/>
              <a:t>Subhead avenir pro 22pt</a:t>
            </a:r>
            <a:endParaRPr lang="en-GB"/>
          </a:p>
        </p:txBody>
      </p:sp>
    </p:spTree>
    <p:extLst>
      <p:ext uri="{BB962C8B-B14F-4D97-AF65-F5344CB8AC3E}">
        <p14:creationId xmlns:p14="http://schemas.microsoft.com/office/powerpoint/2010/main" val="27959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330998" cy="4321175"/>
          </a:xfrm>
        </p:spPr>
        <p:txBody>
          <a:bodyPr/>
          <a:lstStyle>
            <a:lvl3pPr>
              <a:defRPr/>
            </a:lvl3pPr>
          </a:lstStyle>
          <a:p>
            <a:pPr lvl="0"/>
            <a:endParaRPr lang="en-US"/>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430502" y="1808163"/>
            <a:ext cx="3330998" cy="4321175"/>
          </a:xfrm>
        </p:spPr>
        <p:txBody>
          <a:bodyPr/>
          <a:lstStyle>
            <a:lvl3pPr>
              <a:defRPr/>
            </a:lvl3pPr>
          </a:lstStyle>
          <a:p>
            <a:pPr lvl="0"/>
            <a:endParaRPr lang="en-US"/>
          </a:p>
        </p:txBody>
      </p:sp>
      <p:sp>
        <p:nvSpPr>
          <p:cNvPr id="3" name="Text Placeholder 12">
            <a:extLst>
              <a:ext uri="{FF2B5EF4-FFF2-40B4-BE49-F238E27FC236}">
                <a16:creationId xmlns:a16="http://schemas.microsoft.com/office/drawing/2014/main" id="{24D0FAD3-7EC1-A4AF-FA1D-58AD125484F3}"/>
              </a:ext>
            </a:extLst>
          </p:cNvPr>
          <p:cNvSpPr>
            <a:spLocks noGrp="1"/>
          </p:cNvSpPr>
          <p:nvPr>
            <p:ph type="body" sz="quarter" idx="17"/>
          </p:nvPr>
        </p:nvSpPr>
        <p:spPr>
          <a:xfrm>
            <a:off x="8310139" y="1808163"/>
            <a:ext cx="3330998" cy="4321175"/>
          </a:xfrm>
        </p:spPr>
        <p:txBody>
          <a:bodyPr/>
          <a:lstStyle>
            <a:lvl3pPr>
              <a:defRPr/>
            </a:lvl3pPr>
          </a:lstStyle>
          <a:p>
            <a:pPr lvl="0"/>
            <a:endParaRPr lang="en-US"/>
          </a:p>
        </p:txBody>
      </p:sp>
      <p:sp>
        <p:nvSpPr>
          <p:cNvPr id="2" name="Title 1">
            <a:extLst>
              <a:ext uri="{FF2B5EF4-FFF2-40B4-BE49-F238E27FC236}">
                <a16:creationId xmlns:a16="http://schemas.microsoft.com/office/drawing/2014/main" id="{867E9647-9FA9-CAAE-3DA4-892441576F3D}"/>
              </a:ext>
            </a:extLst>
          </p:cNvPr>
          <p:cNvSpPr>
            <a:spLocks noGrp="1"/>
          </p:cNvSpPr>
          <p:nvPr>
            <p:ph type="title" hasCustomPrompt="1"/>
          </p:nvPr>
        </p:nvSpPr>
        <p:spPr>
          <a:xfrm>
            <a:off x="550864" y="326519"/>
            <a:ext cx="11090274" cy="446230"/>
          </a:xfrm>
          <a:prstGeom prst="rect">
            <a:avLst/>
          </a:prstGeom>
        </p:spPr>
        <p:txBody>
          <a:bodyPr anchor="ctr">
            <a:noAutofit/>
          </a:bodyPr>
          <a:lstStyle>
            <a:lvl1pPr>
              <a:defRPr sz="3200">
                <a:solidFill>
                  <a:schemeClr val="accent2"/>
                </a:solidFill>
              </a:defRPr>
            </a:lvl1pPr>
          </a:lstStyle>
          <a:p>
            <a:r>
              <a:rPr lang="en-US"/>
              <a:t>Header avenir demi 32p</a:t>
            </a:r>
            <a:endParaRPr lang="en-GB"/>
          </a:p>
        </p:txBody>
      </p:sp>
      <p:sp>
        <p:nvSpPr>
          <p:cNvPr id="7" name="Text Placeholder 9">
            <a:extLst>
              <a:ext uri="{FF2B5EF4-FFF2-40B4-BE49-F238E27FC236}">
                <a16:creationId xmlns:a16="http://schemas.microsoft.com/office/drawing/2014/main" id="{FBF1A1A8-D284-4B67-56FE-135431767C6D}"/>
              </a:ext>
            </a:extLst>
          </p:cNvPr>
          <p:cNvSpPr>
            <a:spLocks noGrp="1"/>
          </p:cNvSpPr>
          <p:nvPr>
            <p:ph type="body" sz="quarter" idx="13" hasCustomPrompt="1"/>
          </p:nvPr>
        </p:nvSpPr>
        <p:spPr>
          <a:xfrm>
            <a:off x="550864" y="839349"/>
            <a:ext cx="11090274" cy="336973"/>
          </a:xfrm>
          <a:prstGeom prst="rect">
            <a:avLst/>
          </a:prstGeom>
        </p:spPr>
        <p:txBody>
          <a:bodyPr lIns="0" tIns="0" rIns="0" bIns="0">
            <a:noAutofit/>
          </a:bodyPr>
          <a:lstStyle>
            <a:lvl1pPr marL="0" indent="0">
              <a:lnSpc>
                <a:spcPct val="90000"/>
              </a:lnSpc>
              <a:buNone/>
              <a:defRPr sz="2200"/>
            </a:lvl1pPr>
          </a:lstStyle>
          <a:p>
            <a:pPr lvl="0"/>
            <a:r>
              <a:rPr lang="en-US"/>
              <a:t>Subhead avenir pro 22pt</a:t>
            </a:r>
            <a:endParaRPr lang="en-GB"/>
          </a:p>
        </p:txBody>
      </p:sp>
    </p:spTree>
    <p:extLst>
      <p:ext uri="{BB962C8B-B14F-4D97-AF65-F5344CB8AC3E}">
        <p14:creationId xmlns:p14="http://schemas.microsoft.com/office/powerpoint/2010/main" val="359892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2613757-22D1-8B23-D451-B98A76CF6B2E}"/>
              </a:ext>
            </a:extLst>
          </p:cNvPr>
          <p:cNvCxnSpPr>
            <a:cxnSpLocks/>
          </p:cNvCxnSpPr>
          <p:nvPr userDrawn="1"/>
        </p:nvCxnSpPr>
        <p:spPr>
          <a:xfrm>
            <a:off x="550864" y="3487532"/>
            <a:ext cx="110902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 Placeholder 9">
            <a:extLst>
              <a:ext uri="{FF2B5EF4-FFF2-40B4-BE49-F238E27FC236}">
                <a16:creationId xmlns:a16="http://schemas.microsoft.com/office/drawing/2014/main" id="{06AAB380-C391-B705-1665-4CF4E6070D06}"/>
              </a:ext>
            </a:extLst>
          </p:cNvPr>
          <p:cNvSpPr>
            <a:spLocks noGrp="1"/>
          </p:cNvSpPr>
          <p:nvPr>
            <p:ph type="body" sz="quarter" idx="56"/>
          </p:nvPr>
        </p:nvSpPr>
        <p:spPr>
          <a:xfrm>
            <a:off x="900234" y="1808163"/>
            <a:ext cx="2376413" cy="254175"/>
          </a:xfrm>
          <a:prstGeom prst="rect">
            <a:avLst/>
          </a:prstGeom>
        </p:spPr>
        <p:txBody>
          <a:bodyPr lIns="0" tIns="0" rIns="0" bIns="0">
            <a:noAutofit/>
          </a:bodyPr>
          <a:lstStyle>
            <a:lvl1pPr marL="0" indent="0">
              <a:lnSpc>
                <a:spcPct val="90000"/>
              </a:lnSpc>
              <a:buNone/>
              <a:defRPr sz="2000" b="0">
                <a:solidFill>
                  <a:schemeClr val="bg2"/>
                </a:solidFill>
                <a:latin typeface="+mj-lt"/>
              </a:defRPr>
            </a:lvl1pPr>
          </a:lstStyle>
          <a:p>
            <a:pPr lvl="0"/>
            <a:r>
              <a:rPr lang="en-US"/>
              <a:t>Click to edit</a:t>
            </a:r>
            <a:endParaRPr lang="en-GB"/>
          </a:p>
        </p:txBody>
      </p:sp>
      <p:sp>
        <p:nvSpPr>
          <p:cNvPr id="21" name="Text Placeholder 12">
            <a:extLst>
              <a:ext uri="{FF2B5EF4-FFF2-40B4-BE49-F238E27FC236}">
                <a16:creationId xmlns:a16="http://schemas.microsoft.com/office/drawing/2014/main" id="{30095688-8996-7777-D1BE-19AB5463DC23}"/>
              </a:ext>
            </a:extLst>
          </p:cNvPr>
          <p:cNvSpPr>
            <a:spLocks noGrp="1"/>
          </p:cNvSpPr>
          <p:nvPr>
            <p:ph type="body" sz="quarter" idx="57"/>
          </p:nvPr>
        </p:nvSpPr>
        <p:spPr>
          <a:xfrm>
            <a:off x="900234" y="2173499"/>
            <a:ext cx="2376413" cy="553998"/>
          </a:xfrm>
        </p:spPr>
        <p:txBody>
          <a:bodyPr>
            <a:spAutoFit/>
          </a:bodyPr>
          <a:lstStyle>
            <a:lvl1pPr marL="0" indent="0">
              <a:buNone/>
              <a:defRPr sz="1800">
                <a:latin typeface="+mn-lt"/>
              </a:defRPr>
            </a:lvl1pPr>
          </a:lstStyle>
          <a:p>
            <a:pPr marL="0" indent="0">
              <a:buNone/>
            </a:pPr>
            <a:r>
              <a:rPr lang="en-US"/>
              <a:t>Click to edit Master text styles</a:t>
            </a:r>
          </a:p>
        </p:txBody>
      </p:sp>
      <p:sp>
        <p:nvSpPr>
          <p:cNvPr id="22" name="Text Placeholder 9">
            <a:extLst>
              <a:ext uri="{FF2B5EF4-FFF2-40B4-BE49-F238E27FC236}">
                <a16:creationId xmlns:a16="http://schemas.microsoft.com/office/drawing/2014/main" id="{A4F8B6D4-AAE4-7BDB-C66B-F71A60A454B7}"/>
              </a:ext>
            </a:extLst>
          </p:cNvPr>
          <p:cNvSpPr>
            <a:spLocks noGrp="1"/>
          </p:cNvSpPr>
          <p:nvPr>
            <p:ph type="body" sz="quarter" idx="58"/>
          </p:nvPr>
        </p:nvSpPr>
        <p:spPr>
          <a:xfrm>
            <a:off x="2540013" y="4118538"/>
            <a:ext cx="2376413" cy="254175"/>
          </a:xfrm>
          <a:prstGeom prst="rect">
            <a:avLst/>
          </a:prstGeom>
        </p:spPr>
        <p:txBody>
          <a:bodyPr lIns="0" tIns="0" rIns="0" bIns="0">
            <a:noAutofit/>
          </a:bodyPr>
          <a:lstStyle>
            <a:lvl1pPr marL="0" indent="0">
              <a:lnSpc>
                <a:spcPct val="90000"/>
              </a:lnSpc>
              <a:buNone/>
              <a:defRPr sz="2000" b="0">
                <a:solidFill>
                  <a:schemeClr val="bg2"/>
                </a:solidFill>
                <a:latin typeface="+mj-lt"/>
              </a:defRPr>
            </a:lvl1pPr>
          </a:lstStyle>
          <a:p>
            <a:pPr lvl="0"/>
            <a:r>
              <a:rPr lang="en-US"/>
              <a:t>Click to edit</a:t>
            </a:r>
            <a:endParaRPr lang="en-GB"/>
          </a:p>
        </p:txBody>
      </p:sp>
      <p:sp>
        <p:nvSpPr>
          <p:cNvPr id="23" name="Text Placeholder 12">
            <a:extLst>
              <a:ext uri="{FF2B5EF4-FFF2-40B4-BE49-F238E27FC236}">
                <a16:creationId xmlns:a16="http://schemas.microsoft.com/office/drawing/2014/main" id="{F1FF4ED5-2B9C-F043-4E5B-C337E506BA96}"/>
              </a:ext>
            </a:extLst>
          </p:cNvPr>
          <p:cNvSpPr>
            <a:spLocks noGrp="1"/>
          </p:cNvSpPr>
          <p:nvPr>
            <p:ph type="body" sz="quarter" idx="59"/>
          </p:nvPr>
        </p:nvSpPr>
        <p:spPr>
          <a:xfrm>
            <a:off x="2540013" y="4483874"/>
            <a:ext cx="2376413" cy="553998"/>
          </a:xfrm>
        </p:spPr>
        <p:txBody>
          <a:bodyPr>
            <a:spAutoFit/>
          </a:bodyPr>
          <a:lstStyle>
            <a:lvl1pPr marL="0" indent="0">
              <a:buNone/>
              <a:defRPr sz="1800">
                <a:latin typeface="+mn-lt"/>
              </a:defRPr>
            </a:lvl1pPr>
          </a:lstStyle>
          <a:p>
            <a:pPr marL="0" indent="0">
              <a:buNone/>
            </a:pPr>
            <a:r>
              <a:rPr lang="en-US"/>
              <a:t>Click to edit Master text styles</a:t>
            </a:r>
          </a:p>
        </p:txBody>
      </p:sp>
      <p:sp>
        <p:nvSpPr>
          <p:cNvPr id="24" name="Text Placeholder 9">
            <a:extLst>
              <a:ext uri="{FF2B5EF4-FFF2-40B4-BE49-F238E27FC236}">
                <a16:creationId xmlns:a16="http://schemas.microsoft.com/office/drawing/2014/main" id="{8CF12954-39AE-DA6B-6103-F0DCEE82E3EC}"/>
              </a:ext>
            </a:extLst>
          </p:cNvPr>
          <p:cNvSpPr>
            <a:spLocks noGrp="1"/>
          </p:cNvSpPr>
          <p:nvPr>
            <p:ph type="body" sz="quarter" idx="60"/>
          </p:nvPr>
        </p:nvSpPr>
        <p:spPr>
          <a:xfrm>
            <a:off x="4179793" y="1808163"/>
            <a:ext cx="2376413" cy="254175"/>
          </a:xfrm>
          <a:prstGeom prst="rect">
            <a:avLst/>
          </a:prstGeom>
        </p:spPr>
        <p:txBody>
          <a:bodyPr lIns="0" tIns="0" rIns="0" bIns="0">
            <a:noAutofit/>
          </a:bodyPr>
          <a:lstStyle>
            <a:lvl1pPr marL="0" indent="0">
              <a:lnSpc>
                <a:spcPct val="90000"/>
              </a:lnSpc>
              <a:buNone/>
              <a:defRPr sz="2000" b="0">
                <a:solidFill>
                  <a:schemeClr val="bg2"/>
                </a:solidFill>
                <a:latin typeface="+mj-lt"/>
              </a:defRPr>
            </a:lvl1pPr>
          </a:lstStyle>
          <a:p>
            <a:pPr lvl="0"/>
            <a:r>
              <a:rPr lang="en-US"/>
              <a:t>Click to edit</a:t>
            </a:r>
            <a:endParaRPr lang="en-GB"/>
          </a:p>
        </p:txBody>
      </p:sp>
      <p:sp>
        <p:nvSpPr>
          <p:cNvPr id="25" name="Text Placeholder 12">
            <a:extLst>
              <a:ext uri="{FF2B5EF4-FFF2-40B4-BE49-F238E27FC236}">
                <a16:creationId xmlns:a16="http://schemas.microsoft.com/office/drawing/2014/main" id="{4B33906F-5833-F948-62D2-586A694832B7}"/>
              </a:ext>
            </a:extLst>
          </p:cNvPr>
          <p:cNvSpPr>
            <a:spLocks noGrp="1"/>
          </p:cNvSpPr>
          <p:nvPr>
            <p:ph type="body" sz="quarter" idx="61"/>
          </p:nvPr>
        </p:nvSpPr>
        <p:spPr>
          <a:xfrm>
            <a:off x="4179793" y="2173499"/>
            <a:ext cx="2376413" cy="553998"/>
          </a:xfrm>
        </p:spPr>
        <p:txBody>
          <a:bodyPr>
            <a:spAutoFit/>
          </a:bodyPr>
          <a:lstStyle>
            <a:lvl1pPr marL="0" indent="0">
              <a:buNone/>
              <a:defRPr sz="1800">
                <a:latin typeface="+mn-lt"/>
              </a:defRPr>
            </a:lvl1pPr>
          </a:lstStyle>
          <a:p>
            <a:pPr marL="0" indent="0">
              <a:buNone/>
            </a:pPr>
            <a:r>
              <a:rPr lang="en-US"/>
              <a:t>Click to edit Master text styles</a:t>
            </a:r>
          </a:p>
        </p:txBody>
      </p:sp>
      <p:sp>
        <p:nvSpPr>
          <p:cNvPr id="26" name="Text Placeholder 9">
            <a:extLst>
              <a:ext uri="{FF2B5EF4-FFF2-40B4-BE49-F238E27FC236}">
                <a16:creationId xmlns:a16="http://schemas.microsoft.com/office/drawing/2014/main" id="{9E9F49EF-805B-B4AC-FE11-BFFF4C3D9CA8}"/>
              </a:ext>
            </a:extLst>
          </p:cNvPr>
          <p:cNvSpPr>
            <a:spLocks noGrp="1"/>
          </p:cNvSpPr>
          <p:nvPr>
            <p:ph type="body" sz="quarter" idx="62"/>
          </p:nvPr>
        </p:nvSpPr>
        <p:spPr>
          <a:xfrm>
            <a:off x="7459353" y="1808163"/>
            <a:ext cx="2376413" cy="254175"/>
          </a:xfrm>
          <a:prstGeom prst="rect">
            <a:avLst/>
          </a:prstGeom>
        </p:spPr>
        <p:txBody>
          <a:bodyPr lIns="0" tIns="0" rIns="0" bIns="0">
            <a:noAutofit/>
          </a:bodyPr>
          <a:lstStyle>
            <a:lvl1pPr marL="0" indent="0">
              <a:lnSpc>
                <a:spcPct val="90000"/>
              </a:lnSpc>
              <a:buNone/>
              <a:defRPr sz="2000" b="0">
                <a:solidFill>
                  <a:schemeClr val="bg2"/>
                </a:solidFill>
                <a:latin typeface="+mj-lt"/>
              </a:defRPr>
            </a:lvl1pPr>
          </a:lstStyle>
          <a:p>
            <a:pPr lvl="0"/>
            <a:r>
              <a:rPr lang="en-US"/>
              <a:t>Click to edit</a:t>
            </a:r>
            <a:endParaRPr lang="en-GB"/>
          </a:p>
        </p:txBody>
      </p:sp>
      <p:sp>
        <p:nvSpPr>
          <p:cNvPr id="27" name="Text Placeholder 12">
            <a:extLst>
              <a:ext uri="{FF2B5EF4-FFF2-40B4-BE49-F238E27FC236}">
                <a16:creationId xmlns:a16="http://schemas.microsoft.com/office/drawing/2014/main" id="{D6BB98D3-3F63-3CCA-0E2D-EEFE7CB59230}"/>
              </a:ext>
            </a:extLst>
          </p:cNvPr>
          <p:cNvSpPr>
            <a:spLocks noGrp="1"/>
          </p:cNvSpPr>
          <p:nvPr>
            <p:ph type="body" sz="quarter" idx="63"/>
          </p:nvPr>
        </p:nvSpPr>
        <p:spPr>
          <a:xfrm>
            <a:off x="7459353" y="2173499"/>
            <a:ext cx="2376413" cy="553998"/>
          </a:xfrm>
        </p:spPr>
        <p:txBody>
          <a:bodyPr>
            <a:spAutoFit/>
          </a:bodyPr>
          <a:lstStyle>
            <a:lvl1pPr marL="0" indent="0">
              <a:buNone/>
              <a:defRPr sz="1800">
                <a:latin typeface="+mn-lt"/>
              </a:defRPr>
            </a:lvl1pPr>
          </a:lstStyle>
          <a:p>
            <a:pPr marL="0" indent="0">
              <a:buNone/>
            </a:pPr>
            <a:r>
              <a:rPr lang="en-US"/>
              <a:t>Click to edit Master text styles</a:t>
            </a:r>
          </a:p>
        </p:txBody>
      </p:sp>
      <p:sp>
        <p:nvSpPr>
          <p:cNvPr id="28" name="Text Placeholder 9">
            <a:extLst>
              <a:ext uri="{FF2B5EF4-FFF2-40B4-BE49-F238E27FC236}">
                <a16:creationId xmlns:a16="http://schemas.microsoft.com/office/drawing/2014/main" id="{B70464C1-81FC-69C2-723B-696021377896}"/>
              </a:ext>
            </a:extLst>
          </p:cNvPr>
          <p:cNvSpPr>
            <a:spLocks noGrp="1"/>
          </p:cNvSpPr>
          <p:nvPr>
            <p:ph type="body" sz="quarter" idx="64"/>
          </p:nvPr>
        </p:nvSpPr>
        <p:spPr>
          <a:xfrm>
            <a:off x="5819573" y="4118538"/>
            <a:ext cx="2376413" cy="254175"/>
          </a:xfrm>
          <a:prstGeom prst="rect">
            <a:avLst/>
          </a:prstGeom>
        </p:spPr>
        <p:txBody>
          <a:bodyPr lIns="0" tIns="0" rIns="0" bIns="0">
            <a:noAutofit/>
          </a:bodyPr>
          <a:lstStyle>
            <a:lvl1pPr marL="0" indent="0">
              <a:lnSpc>
                <a:spcPct val="90000"/>
              </a:lnSpc>
              <a:buNone/>
              <a:defRPr sz="2000" b="0">
                <a:solidFill>
                  <a:schemeClr val="bg2"/>
                </a:solidFill>
                <a:latin typeface="+mj-lt"/>
              </a:defRPr>
            </a:lvl1pPr>
          </a:lstStyle>
          <a:p>
            <a:pPr lvl="0"/>
            <a:r>
              <a:rPr lang="en-US"/>
              <a:t>Click to edit</a:t>
            </a:r>
            <a:endParaRPr lang="en-GB"/>
          </a:p>
        </p:txBody>
      </p:sp>
      <p:sp>
        <p:nvSpPr>
          <p:cNvPr id="29" name="Text Placeholder 12">
            <a:extLst>
              <a:ext uri="{FF2B5EF4-FFF2-40B4-BE49-F238E27FC236}">
                <a16:creationId xmlns:a16="http://schemas.microsoft.com/office/drawing/2014/main" id="{F9165B68-FB1E-4193-EDA9-642FA3557A88}"/>
              </a:ext>
            </a:extLst>
          </p:cNvPr>
          <p:cNvSpPr>
            <a:spLocks noGrp="1"/>
          </p:cNvSpPr>
          <p:nvPr>
            <p:ph type="body" sz="quarter" idx="65"/>
          </p:nvPr>
        </p:nvSpPr>
        <p:spPr>
          <a:xfrm>
            <a:off x="5819573" y="4483874"/>
            <a:ext cx="2376413" cy="553998"/>
          </a:xfrm>
        </p:spPr>
        <p:txBody>
          <a:bodyPr>
            <a:spAutoFit/>
          </a:bodyPr>
          <a:lstStyle>
            <a:lvl1pPr marL="0" indent="0">
              <a:buNone/>
              <a:defRPr sz="1800">
                <a:latin typeface="+mn-lt"/>
              </a:defRPr>
            </a:lvl1pPr>
          </a:lstStyle>
          <a:p>
            <a:pPr marL="0" indent="0">
              <a:buNone/>
            </a:pPr>
            <a:r>
              <a:rPr lang="en-US"/>
              <a:t>Click to edit Master text styles</a:t>
            </a:r>
          </a:p>
        </p:txBody>
      </p:sp>
      <p:sp>
        <p:nvSpPr>
          <p:cNvPr id="30" name="Text Placeholder 9">
            <a:extLst>
              <a:ext uri="{FF2B5EF4-FFF2-40B4-BE49-F238E27FC236}">
                <a16:creationId xmlns:a16="http://schemas.microsoft.com/office/drawing/2014/main" id="{0F0ECD08-2A00-2D0B-A455-9F708D59FEF7}"/>
              </a:ext>
            </a:extLst>
          </p:cNvPr>
          <p:cNvSpPr>
            <a:spLocks noGrp="1"/>
          </p:cNvSpPr>
          <p:nvPr>
            <p:ph type="body" sz="quarter" idx="66"/>
          </p:nvPr>
        </p:nvSpPr>
        <p:spPr>
          <a:xfrm>
            <a:off x="9099133" y="4118538"/>
            <a:ext cx="2376413" cy="254175"/>
          </a:xfrm>
          <a:prstGeom prst="rect">
            <a:avLst/>
          </a:prstGeom>
        </p:spPr>
        <p:txBody>
          <a:bodyPr lIns="0" tIns="0" rIns="0" bIns="0">
            <a:noAutofit/>
          </a:bodyPr>
          <a:lstStyle>
            <a:lvl1pPr marL="0" indent="0">
              <a:lnSpc>
                <a:spcPct val="90000"/>
              </a:lnSpc>
              <a:buNone/>
              <a:defRPr sz="2000" b="0">
                <a:solidFill>
                  <a:schemeClr val="bg2"/>
                </a:solidFill>
                <a:latin typeface="+mj-lt"/>
              </a:defRPr>
            </a:lvl1pPr>
          </a:lstStyle>
          <a:p>
            <a:pPr lvl="0"/>
            <a:r>
              <a:rPr lang="en-US"/>
              <a:t>Click to edit</a:t>
            </a:r>
            <a:endParaRPr lang="en-GB"/>
          </a:p>
        </p:txBody>
      </p:sp>
      <p:sp>
        <p:nvSpPr>
          <p:cNvPr id="41" name="Text Placeholder 12">
            <a:extLst>
              <a:ext uri="{FF2B5EF4-FFF2-40B4-BE49-F238E27FC236}">
                <a16:creationId xmlns:a16="http://schemas.microsoft.com/office/drawing/2014/main" id="{514CA5AC-23BE-CA1B-6BB4-D87D3EDE3368}"/>
              </a:ext>
            </a:extLst>
          </p:cNvPr>
          <p:cNvSpPr>
            <a:spLocks noGrp="1"/>
          </p:cNvSpPr>
          <p:nvPr>
            <p:ph type="body" sz="quarter" idx="67"/>
          </p:nvPr>
        </p:nvSpPr>
        <p:spPr>
          <a:xfrm>
            <a:off x="9099133" y="4483874"/>
            <a:ext cx="2376413" cy="553998"/>
          </a:xfrm>
        </p:spPr>
        <p:txBody>
          <a:bodyPr>
            <a:spAutoFit/>
          </a:bodyPr>
          <a:lstStyle>
            <a:lvl1pPr marL="0" indent="0">
              <a:buNone/>
              <a:defRPr sz="1800">
                <a:latin typeface="+mn-lt"/>
              </a:defRPr>
            </a:lvl1pPr>
          </a:lstStyle>
          <a:p>
            <a:pPr marL="0" indent="0">
              <a:buNone/>
            </a:pPr>
            <a:r>
              <a:rPr lang="en-US"/>
              <a:t>Click to edit Master text styles</a:t>
            </a:r>
          </a:p>
        </p:txBody>
      </p:sp>
      <p:sp>
        <p:nvSpPr>
          <p:cNvPr id="4" name="Title 1">
            <a:extLst>
              <a:ext uri="{FF2B5EF4-FFF2-40B4-BE49-F238E27FC236}">
                <a16:creationId xmlns:a16="http://schemas.microsoft.com/office/drawing/2014/main" id="{1326EC72-7B6D-D010-3D4E-EBC3FE22E21E}"/>
              </a:ext>
            </a:extLst>
          </p:cNvPr>
          <p:cNvSpPr>
            <a:spLocks noGrp="1"/>
          </p:cNvSpPr>
          <p:nvPr>
            <p:ph type="title" hasCustomPrompt="1"/>
          </p:nvPr>
        </p:nvSpPr>
        <p:spPr>
          <a:xfrm>
            <a:off x="550864" y="326519"/>
            <a:ext cx="11090274" cy="446230"/>
          </a:xfrm>
          <a:prstGeom prst="rect">
            <a:avLst/>
          </a:prstGeom>
        </p:spPr>
        <p:txBody>
          <a:bodyPr anchor="ctr">
            <a:noAutofit/>
          </a:bodyPr>
          <a:lstStyle>
            <a:lvl1pPr>
              <a:defRPr sz="3200">
                <a:solidFill>
                  <a:schemeClr val="accent2"/>
                </a:solidFill>
              </a:defRPr>
            </a:lvl1pPr>
          </a:lstStyle>
          <a:p>
            <a:r>
              <a:rPr lang="en-US"/>
              <a:t>Header avenir demi 32p</a:t>
            </a:r>
            <a:endParaRPr lang="en-GB"/>
          </a:p>
        </p:txBody>
      </p:sp>
    </p:spTree>
    <p:extLst>
      <p:ext uri="{BB962C8B-B14F-4D97-AF65-F5344CB8AC3E}">
        <p14:creationId xmlns:p14="http://schemas.microsoft.com/office/powerpoint/2010/main" val="29171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4" y="1815304"/>
            <a:ext cx="936257" cy="892971"/>
          </a:xfrm>
          <a:prstGeom prst="ellipse">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3" y="3462867"/>
            <a:ext cx="3471826"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60087" y="1815304"/>
            <a:ext cx="936257" cy="892971"/>
          </a:xfrm>
          <a:prstGeom prst="ellipse">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60087" y="3462867"/>
            <a:ext cx="3471826"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169311" y="1815304"/>
            <a:ext cx="936257" cy="892971"/>
          </a:xfrm>
          <a:prstGeom prst="ellipse">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169311" y="3462867"/>
            <a:ext cx="3471826"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3" y="3068637"/>
            <a:ext cx="3471826" cy="270168"/>
          </a:xfrm>
        </p:spPr>
        <p:txBody>
          <a:bodyPr anchor="ctr" anchorCtr="0"/>
          <a:lstStyle>
            <a:lvl1pPr marL="0" indent="0" algn="l">
              <a:lnSpc>
                <a:spcPct val="100000"/>
              </a:lnSpc>
              <a:spcBef>
                <a:spcPts val="200"/>
              </a:spcBef>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4360087" y="3068637"/>
            <a:ext cx="3471826" cy="270168"/>
          </a:xfrm>
        </p:spPr>
        <p:txBody>
          <a:bodyPr anchor="ctr" anchorCtr="0"/>
          <a:lstStyle>
            <a:lvl1pPr marL="0" indent="0" algn="l">
              <a:lnSpc>
                <a:spcPct val="100000"/>
              </a:lnSpc>
              <a:spcBef>
                <a:spcPts val="200"/>
              </a:spcBef>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8169311" y="3068637"/>
            <a:ext cx="3471826" cy="270168"/>
          </a:xfrm>
        </p:spPr>
        <p:txBody>
          <a:bodyPr anchor="ctr" anchorCtr="0"/>
          <a:lstStyle>
            <a:lvl1pPr marL="0" indent="0" algn="l">
              <a:lnSpc>
                <a:spcPct val="100000"/>
              </a:lnSpc>
              <a:spcBef>
                <a:spcPts val="200"/>
              </a:spcBef>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12" name="Freeform: Shape 11">
            <a:extLst>
              <a:ext uri="{FF2B5EF4-FFF2-40B4-BE49-F238E27FC236}">
                <a16:creationId xmlns:a16="http://schemas.microsoft.com/office/drawing/2014/main" id="{2EBDF56F-5365-AA8B-4F83-6392CAD7E6AD}"/>
              </a:ext>
            </a:extLst>
          </p:cNvPr>
          <p:cNvSpPr/>
          <p:nvPr userDrawn="1"/>
        </p:nvSpPr>
        <p:spPr>
          <a:xfrm>
            <a:off x="10438068" y="1"/>
            <a:ext cx="1753932" cy="1617435"/>
          </a:xfrm>
          <a:custGeom>
            <a:avLst/>
            <a:gdLst>
              <a:gd name="csX0" fmla="*/ 1512996 w 1753932"/>
              <a:gd name="csY0" fmla="*/ 662466 h 1617435"/>
              <a:gd name="csX1" fmla="*/ 1753932 w 1753932"/>
              <a:gd name="csY1" fmla="*/ 1052172 h 1617435"/>
              <a:gd name="csX2" fmla="*/ 764813 w 1753932"/>
              <a:gd name="csY2" fmla="*/ 1617435 h 1617435"/>
              <a:gd name="csX3" fmla="*/ 543139 w 1753932"/>
              <a:gd name="csY3" fmla="*/ 1216902 h 1617435"/>
              <a:gd name="csX4" fmla="*/ 1512996 w 1753932"/>
              <a:gd name="csY4" fmla="*/ 662466 h 1617435"/>
              <a:gd name="csX5" fmla="*/ 312578 w 1753932"/>
              <a:gd name="csY5" fmla="*/ 86227 h 1617435"/>
              <a:gd name="csX6" fmla="*/ 542866 w 1753932"/>
              <a:gd name="csY6" fmla="*/ 107980 h 1617435"/>
              <a:gd name="csX7" fmla="*/ 496808 w 1753932"/>
              <a:gd name="csY7" fmla="*/ 250577 h 1617435"/>
              <a:gd name="csX8" fmla="*/ 543130 w 1753932"/>
              <a:gd name="csY8" fmla="*/ 1216903 h 1617435"/>
              <a:gd name="csX9" fmla="*/ 81297 w 1753932"/>
              <a:gd name="csY9" fmla="*/ 1227623 h 1617435"/>
              <a:gd name="csX10" fmla="*/ 81511 w 1753932"/>
              <a:gd name="csY10" fmla="*/ 97285 h 1617435"/>
              <a:gd name="csX11" fmla="*/ 312578 w 1753932"/>
              <a:gd name="csY11" fmla="*/ 86227 h 1617435"/>
              <a:gd name="csX12" fmla="*/ 592466 w 1753932"/>
              <a:gd name="csY12" fmla="*/ 0 h 1617435"/>
              <a:gd name="csX13" fmla="*/ 1427524 w 1753932"/>
              <a:gd name="csY13" fmla="*/ 0 h 1617435"/>
              <a:gd name="csX14" fmla="*/ 1538796 w 1753932"/>
              <a:gd name="csY14" fmla="*/ 80153 h 1617435"/>
              <a:gd name="csX15" fmla="*/ 1753924 w 1753932"/>
              <a:gd name="csY15" fmla="*/ 272760 h 1617435"/>
              <a:gd name="csX16" fmla="*/ 1512996 w 1753932"/>
              <a:gd name="csY16" fmla="*/ 662466 h 1617435"/>
              <a:gd name="csX17" fmla="*/ 542866 w 1753932"/>
              <a:gd name="csY17" fmla="*/ 107988 h 16174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753932" h="1617435">
                <a:moveTo>
                  <a:pt x="1512996" y="662466"/>
                </a:moveTo>
                <a:cubicBezTo>
                  <a:pt x="1611830" y="780247"/>
                  <a:pt x="1692978" y="911506"/>
                  <a:pt x="1753932" y="1052172"/>
                </a:cubicBezTo>
                <a:cubicBezTo>
                  <a:pt x="1485136" y="1329542"/>
                  <a:pt x="1142082" y="1525592"/>
                  <a:pt x="764813" y="1617435"/>
                </a:cubicBezTo>
                <a:cubicBezTo>
                  <a:pt x="671690" y="1495247"/>
                  <a:pt x="597020" y="1360325"/>
                  <a:pt x="543139" y="1216902"/>
                </a:cubicBezTo>
                <a:cubicBezTo>
                  <a:pt x="923173" y="1152936"/>
                  <a:pt x="1267332" y="956185"/>
                  <a:pt x="1512996" y="662466"/>
                </a:cubicBezTo>
                <a:close/>
                <a:moveTo>
                  <a:pt x="312578" y="86227"/>
                </a:moveTo>
                <a:cubicBezTo>
                  <a:pt x="389671" y="88015"/>
                  <a:pt x="466632" y="95271"/>
                  <a:pt x="542866" y="107980"/>
                </a:cubicBezTo>
                <a:cubicBezTo>
                  <a:pt x="525453" y="154533"/>
                  <a:pt x="509963" y="202043"/>
                  <a:pt x="496808" y="250577"/>
                </a:cubicBezTo>
                <a:cubicBezTo>
                  <a:pt x="409545" y="569542"/>
                  <a:pt x="425745" y="907537"/>
                  <a:pt x="543130" y="1216903"/>
                </a:cubicBezTo>
                <a:cubicBezTo>
                  <a:pt x="390506" y="1242379"/>
                  <a:pt x="234969" y="1245985"/>
                  <a:pt x="81297" y="1227623"/>
                </a:cubicBezTo>
                <a:cubicBezTo>
                  <a:pt x="-27168" y="858466"/>
                  <a:pt x="-27102" y="466400"/>
                  <a:pt x="81511" y="97285"/>
                </a:cubicBezTo>
                <a:cubicBezTo>
                  <a:pt x="158265" y="88120"/>
                  <a:pt x="235487" y="84440"/>
                  <a:pt x="312578" y="86227"/>
                </a:cubicBezTo>
                <a:close/>
                <a:moveTo>
                  <a:pt x="592466" y="0"/>
                </a:moveTo>
                <a:lnTo>
                  <a:pt x="1427524" y="0"/>
                </a:lnTo>
                <a:lnTo>
                  <a:pt x="1538796" y="80153"/>
                </a:lnTo>
                <a:cubicBezTo>
                  <a:pt x="1614738" y="139023"/>
                  <a:pt x="1686657" y="203345"/>
                  <a:pt x="1753924" y="272760"/>
                </a:cubicBezTo>
                <a:cubicBezTo>
                  <a:pt x="1692970" y="413434"/>
                  <a:pt x="1611830" y="544684"/>
                  <a:pt x="1512996" y="662466"/>
                </a:cubicBezTo>
                <a:cubicBezTo>
                  <a:pt x="1267274" y="368680"/>
                  <a:pt x="922999" y="171905"/>
                  <a:pt x="542866" y="107988"/>
                </a:cubicBezTo>
                <a:close/>
              </a:path>
            </a:pathLst>
          </a:custGeom>
          <a:solidFill>
            <a:schemeClr val="bg1">
              <a:alpha val="30000"/>
            </a:schemeClr>
          </a:solidFill>
          <a:ln w="827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itle 1">
            <a:extLst>
              <a:ext uri="{FF2B5EF4-FFF2-40B4-BE49-F238E27FC236}">
                <a16:creationId xmlns:a16="http://schemas.microsoft.com/office/drawing/2014/main" id="{FE7EA138-3A53-BBAF-1D85-DCA48F9A9FCD}"/>
              </a:ext>
            </a:extLst>
          </p:cNvPr>
          <p:cNvSpPr>
            <a:spLocks noGrp="1"/>
          </p:cNvSpPr>
          <p:nvPr>
            <p:ph type="title" hasCustomPrompt="1"/>
          </p:nvPr>
        </p:nvSpPr>
        <p:spPr>
          <a:xfrm>
            <a:off x="550864" y="326519"/>
            <a:ext cx="11090274" cy="446230"/>
          </a:xfrm>
          <a:prstGeom prst="rect">
            <a:avLst/>
          </a:prstGeom>
        </p:spPr>
        <p:txBody>
          <a:bodyPr anchor="ctr">
            <a:noAutofit/>
          </a:bodyPr>
          <a:lstStyle>
            <a:lvl1pPr>
              <a:defRPr sz="3200">
                <a:solidFill>
                  <a:schemeClr val="accent2"/>
                </a:solidFill>
              </a:defRPr>
            </a:lvl1pPr>
          </a:lstStyle>
          <a:p>
            <a:r>
              <a:rPr lang="en-US"/>
              <a:t>Header avenir demi 32p</a:t>
            </a:r>
            <a:endParaRPr lang="en-GB"/>
          </a:p>
        </p:txBody>
      </p:sp>
      <p:sp>
        <p:nvSpPr>
          <p:cNvPr id="2" name="Text Placeholder 9">
            <a:extLst>
              <a:ext uri="{FF2B5EF4-FFF2-40B4-BE49-F238E27FC236}">
                <a16:creationId xmlns:a16="http://schemas.microsoft.com/office/drawing/2014/main" id="{3CAE383F-120F-FC4B-4508-D9F779876D4D}"/>
              </a:ext>
            </a:extLst>
          </p:cNvPr>
          <p:cNvSpPr>
            <a:spLocks noGrp="1"/>
          </p:cNvSpPr>
          <p:nvPr>
            <p:ph type="body" sz="quarter" idx="13" hasCustomPrompt="1"/>
          </p:nvPr>
        </p:nvSpPr>
        <p:spPr>
          <a:xfrm>
            <a:off x="550864" y="839349"/>
            <a:ext cx="11090274" cy="336973"/>
          </a:xfrm>
          <a:prstGeom prst="rect">
            <a:avLst/>
          </a:prstGeom>
        </p:spPr>
        <p:txBody>
          <a:bodyPr lIns="0" tIns="0" rIns="0" bIns="0">
            <a:noAutofit/>
          </a:bodyPr>
          <a:lstStyle>
            <a:lvl1pPr marL="0" indent="0">
              <a:lnSpc>
                <a:spcPct val="90000"/>
              </a:lnSpc>
              <a:buNone/>
              <a:defRPr sz="2200"/>
            </a:lvl1pPr>
          </a:lstStyle>
          <a:p>
            <a:pPr lvl="0"/>
            <a:r>
              <a:rPr lang="en-US"/>
              <a:t>Subhead avenir pro 22pt</a:t>
            </a:r>
            <a:endParaRPr lang="en-GB"/>
          </a:p>
        </p:txBody>
      </p:sp>
    </p:spTree>
    <p:extLst>
      <p:ext uri="{BB962C8B-B14F-4D97-AF65-F5344CB8AC3E}">
        <p14:creationId xmlns:p14="http://schemas.microsoft.com/office/powerpoint/2010/main" val="130686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4" y="1815304"/>
            <a:ext cx="936257" cy="892971"/>
          </a:xfrm>
          <a:prstGeom prst="ellipse">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62867"/>
            <a:ext cx="2517776"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408363" y="1815304"/>
            <a:ext cx="936257" cy="892971"/>
          </a:xfrm>
          <a:prstGeom prst="ellipse">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406036" y="3462867"/>
            <a:ext cx="2517776"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265862" y="1815304"/>
            <a:ext cx="936257" cy="892971"/>
          </a:xfrm>
          <a:prstGeom prst="ellipse">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261208" y="3462867"/>
            <a:ext cx="2517776"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9123360" y="1815304"/>
            <a:ext cx="936257" cy="892971"/>
          </a:xfrm>
          <a:prstGeom prst="ellipse">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116381" y="3462867"/>
            <a:ext cx="2517776"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517776" cy="270168"/>
          </a:xfrm>
        </p:spPr>
        <p:txBody>
          <a:bodyPr anchor="ctr" anchorCtr="0"/>
          <a:lstStyle>
            <a:lvl1pPr marL="0" indent="0" algn="l">
              <a:lnSpc>
                <a:spcPct val="100000"/>
              </a:lnSpc>
              <a:spcBef>
                <a:spcPts val="200"/>
              </a:spcBef>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408363" y="3068637"/>
            <a:ext cx="2517776" cy="270168"/>
          </a:xfrm>
        </p:spPr>
        <p:txBody>
          <a:bodyPr anchor="ctr" anchorCtr="0"/>
          <a:lstStyle>
            <a:lvl1pPr marL="0" indent="0" algn="l">
              <a:lnSpc>
                <a:spcPct val="100000"/>
              </a:lnSpc>
              <a:spcBef>
                <a:spcPts val="200"/>
              </a:spcBef>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265862" y="3068637"/>
            <a:ext cx="2517776" cy="270168"/>
          </a:xfrm>
        </p:spPr>
        <p:txBody>
          <a:bodyPr anchor="ctr" anchorCtr="0"/>
          <a:lstStyle>
            <a:lvl1pPr marL="0" indent="0" algn="l">
              <a:lnSpc>
                <a:spcPct val="100000"/>
              </a:lnSpc>
              <a:spcBef>
                <a:spcPts val="200"/>
              </a:spcBef>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123360" y="3068637"/>
            <a:ext cx="2517776" cy="270168"/>
          </a:xfrm>
        </p:spPr>
        <p:txBody>
          <a:bodyPr anchor="ctr" anchorCtr="0"/>
          <a:lstStyle>
            <a:lvl1pPr marL="0" indent="0" algn="l">
              <a:lnSpc>
                <a:spcPct val="100000"/>
              </a:lnSpc>
              <a:spcBef>
                <a:spcPts val="200"/>
              </a:spcBef>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 name="Title 1">
            <a:extLst>
              <a:ext uri="{FF2B5EF4-FFF2-40B4-BE49-F238E27FC236}">
                <a16:creationId xmlns:a16="http://schemas.microsoft.com/office/drawing/2014/main" id="{76CC97F0-D04E-675F-4A5D-BC295959D7B7}"/>
              </a:ext>
            </a:extLst>
          </p:cNvPr>
          <p:cNvSpPr>
            <a:spLocks noGrp="1"/>
          </p:cNvSpPr>
          <p:nvPr>
            <p:ph type="title" hasCustomPrompt="1"/>
          </p:nvPr>
        </p:nvSpPr>
        <p:spPr>
          <a:xfrm>
            <a:off x="550864" y="326519"/>
            <a:ext cx="11090274" cy="446230"/>
          </a:xfrm>
          <a:prstGeom prst="rect">
            <a:avLst/>
          </a:prstGeom>
        </p:spPr>
        <p:txBody>
          <a:bodyPr anchor="ctr">
            <a:noAutofit/>
          </a:bodyPr>
          <a:lstStyle>
            <a:lvl1pPr>
              <a:defRPr sz="3200">
                <a:solidFill>
                  <a:schemeClr val="accent2"/>
                </a:solidFill>
              </a:defRPr>
            </a:lvl1pPr>
          </a:lstStyle>
          <a:p>
            <a:r>
              <a:rPr lang="en-US"/>
              <a:t>Header avenir demi 32p</a:t>
            </a:r>
            <a:endParaRPr lang="en-GB"/>
          </a:p>
        </p:txBody>
      </p:sp>
      <p:sp>
        <p:nvSpPr>
          <p:cNvPr id="8" name="Text Placeholder 9">
            <a:extLst>
              <a:ext uri="{FF2B5EF4-FFF2-40B4-BE49-F238E27FC236}">
                <a16:creationId xmlns:a16="http://schemas.microsoft.com/office/drawing/2014/main" id="{6E15BB1C-1E64-B55A-950A-631A8F5D54D0}"/>
              </a:ext>
            </a:extLst>
          </p:cNvPr>
          <p:cNvSpPr>
            <a:spLocks noGrp="1"/>
          </p:cNvSpPr>
          <p:nvPr>
            <p:ph type="body" sz="quarter" idx="13" hasCustomPrompt="1"/>
          </p:nvPr>
        </p:nvSpPr>
        <p:spPr>
          <a:xfrm>
            <a:off x="550864" y="839349"/>
            <a:ext cx="11090274" cy="336973"/>
          </a:xfrm>
          <a:prstGeom prst="rect">
            <a:avLst/>
          </a:prstGeom>
        </p:spPr>
        <p:txBody>
          <a:bodyPr lIns="0" tIns="0" rIns="0" bIns="0">
            <a:noAutofit/>
          </a:bodyPr>
          <a:lstStyle>
            <a:lvl1pPr marL="0" indent="0">
              <a:lnSpc>
                <a:spcPct val="90000"/>
              </a:lnSpc>
              <a:buNone/>
              <a:defRPr sz="2200"/>
            </a:lvl1pPr>
          </a:lstStyle>
          <a:p>
            <a:pPr lvl="0"/>
            <a:r>
              <a:rPr lang="en-US"/>
              <a:t>Subhead avenir pro 22pt</a:t>
            </a:r>
            <a:endParaRPr lang="en-GB"/>
          </a:p>
        </p:txBody>
      </p:sp>
    </p:spTree>
    <p:extLst>
      <p:ext uri="{BB962C8B-B14F-4D97-AF65-F5344CB8AC3E}">
        <p14:creationId xmlns:p14="http://schemas.microsoft.com/office/powerpoint/2010/main" val="74187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Light Image - Quot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8B1C40F-3BC4-9583-2629-8EE33CFFCFB8}"/>
              </a:ext>
            </a:extLst>
          </p:cNvPr>
          <p:cNvSpPr/>
          <p:nvPr userDrawn="1"/>
        </p:nvSpPr>
        <p:spPr>
          <a:xfrm>
            <a:off x="7086629" y="-266700"/>
            <a:ext cx="5398204" cy="5879271"/>
          </a:xfrm>
          <a:custGeom>
            <a:avLst/>
            <a:gdLst>
              <a:gd name="csX0" fmla="*/ 2302760 w 2669461"/>
              <a:gd name="csY0" fmla="*/ 1453903 h 2907353"/>
              <a:gd name="csX1" fmla="*/ 2669461 w 2669461"/>
              <a:gd name="csY1" fmla="*/ 2047030 h 2907353"/>
              <a:gd name="csX2" fmla="*/ 1164034 w 2669461"/>
              <a:gd name="csY2" fmla="*/ 2907353 h 2907353"/>
              <a:gd name="csX3" fmla="*/ 826649 w 2669461"/>
              <a:gd name="csY3" fmla="*/ 2297747 h 2907353"/>
              <a:gd name="csX4" fmla="*/ 2302760 w 2669461"/>
              <a:gd name="csY4" fmla="*/ 1453903 h 2907353"/>
              <a:gd name="csX5" fmla="*/ 475741 w 2669461"/>
              <a:gd name="csY5" fmla="*/ 576875 h 2907353"/>
              <a:gd name="csX6" fmla="*/ 826235 w 2669461"/>
              <a:gd name="csY6" fmla="*/ 609983 h 2907353"/>
              <a:gd name="csX7" fmla="*/ 756136 w 2669461"/>
              <a:gd name="csY7" fmla="*/ 827014 h 2907353"/>
              <a:gd name="csX8" fmla="*/ 826637 w 2669461"/>
              <a:gd name="csY8" fmla="*/ 2297747 h 2907353"/>
              <a:gd name="csX9" fmla="*/ 123732 w 2669461"/>
              <a:gd name="csY9" fmla="*/ 2314063 h 2907353"/>
              <a:gd name="csX10" fmla="*/ 124059 w 2669461"/>
              <a:gd name="csY10" fmla="*/ 593705 h 2907353"/>
              <a:gd name="csX11" fmla="*/ 475741 w 2669461"/>
              <a:gd name="csY11" fmla="*/ 576875 h 2907353"/>
              <a:gd name="csX12" fmla="*/ 1162263 w 2669461"/>
              <a:gd name="csY12" fmla="*/ 0 h 2907353"/>
              <a:gd name="csX13" fmla="*/ 2669448 w 2669461"/>
              <a:gd name="csY13" fmla="*/ 860776 h 2907353"/>
              <a:gd name="csX14" fmla="*/ 2302760 w 2669461"/>
              <a:gd name="csY14" fmla="*/ 1453903 h 2907353"/>
              <a:gd name="csX15" fmla="*/ 826235 w 2669461"/>
              <a:gd name="csY15" fmla="*/ 609996 h 2907353"/>
              <a:gd name="csX16" fmla="*/ 1162263 w 2669461"/>
              <a:gd name="csY16" fmla="*/ 0 h 290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669461" h="2907353">
                <a:moveTo>
                  <a:pt x="2302760" y="1453903"/>
                </a:moveTo>
                <a:cubicBezTo>
                  <a:pt x="2453183" y="1633165"/>
                  <a:pt x="2576690" y="1832938"/>
                  <a:pt x="2669461" y="2047030"/>
                </a:cubicBezTo>
                <a:cubicBezTo>
                  <a:pt x="2260356" y="2469184"/>
                  <a:pt x="1738233" y="2767569"/>
                  <a:pt x="1164034" y="2907353"/>
                </a:cubicBezTo>
                <a:cubicBezTo>
                  <a:pt x="1022302" y="2721384"/>
                  <a:pt x="908656" y="2516034"/>
                  <a:pt x="826649" y="2297747"/>
                </a:cubicBezTo>
                <a:cubicBezTo>
                  <a:pt x="1405055" y="2200392"/>
                  <a:pt x="1928862" y="1900940"/>
                  <a:pt x="2302760" y="1453903"/>
                </a:cubicBezTo>
                <a:close/>
                <a:moveTo>
                  <a:pt x="475741" y="576875"/>
                </a:moveTo>
                <a:cubicBezTo>
                  <a:pt x="593073" y="579596"/>
                  <a:pt x="710208" y="590640"/>
                  <a:pt x="826235" y="609983"/>
                </a:cubicBezTo>
                <a:cubicBezTo>
                  <a:pt x="799733" y="680836"/>
                  <a:pt x="776157" y="753146"/>
                  <a:pt x="756136" y="827014"/>
                </a:cubicBezTo>
                <a:cubicBezTo>
                  <a:pt x="623322" y="1312473"/>
                  <a:pt x="647978" y="1826896"/>
                  <a:pt x="826637" y="2297747"/>
                </a:cubicBezTo>
                <a:cubicBezTo>
                  <a:pt x="594345" y="2336521"/>
                  <a:pt x="357619" y="2342010"/>
                  <a:pt x="123732" y="2314063"/>
                </a:cubicBezTo>
                <a:cubicBezTo>
                  <a:pt x="-41349" y="1752212"/>
                  <a:pt x="-41248" y="1155493"/>
                  <a:pt x="124059" y="593705"/>
                </a:cubicBezTo>
                <a:cubicBezTo>
                  <a:pt x="240877" y="579756"/>
                  <a:pt x="358408" y="574154"/>
                  <a:pt x="475741" y="576875"/>
                </a:cubicBezTo>
                <a:close/>
                <a:moveTo>
                  <a:pt x="1162263" y="0"/>
                </a:moveTo>
                <a:cubicBezTo>
                  <a:pt x="1737140" y="139609"/>
                  <a:pt x="2259929" y="438182"/>
                  <a:pt x="2669448" y="860776"/>
                </a:cubicBezTo>
                <a:cubicBezTo>
                  <a:pt x="2576677" y="1074881"/>
                  <a:pt x="2453183" y="1274641"/>
                  <a:pt x="2302760" y="1453903"/>
                </a:cubicBezTo>
                <a:cubicBezTo>
                  <a:pt x="1928774" y="1006766"/>
                  <a:pt x="1404792" y="707276"/>
                  <a:pt x="826235" y="609996"/>
                </a:cubicBezTo>
                <a:cubicBezTo>
                  <a:pt x="907802" y="391658"/>
                  <a:pt x="1020997" y="186183"/>
                  <a:pt x="1162263" y="0"/>
                </a:cubicBezTo>
                <a:close/>
              </a:path>
            </a:pathLst>
          </a:custGeom>
          <a:solidFill>
            <a:schemeClr val="bg2">
              <a:lumMod val="20000"/>
              <a:lumOff val="80000"/>
              <a:alpha val="26000"/>
            </a:schemeClr>
          </a:solidFill>
          <a:ln w="827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017428" y="4144664"/>
            <a:ext cx="4976972" cy="369332"/>
          </a:xfrm>
          <a:noFill/>
        </p:spPr>
        <p:txBody>
          <a:bodyPr wrap="square">
            <a:spAutoFit/>
          </a:bodyPr>
          <a:lstStyle>
            <a:lvl1pPr marL="0" indent="0" algn="l">
              <a:buNone/>
              <a:defRPr sz="2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017428" y="4705222"/>
            <a:ext cx="4976972" cy="369332"/>
          </a:xfrm>
          <a:noFill/>
        </p:spPr>
        <p:txBody>
          <a:bodyPr wrap="square">
            <a:spAutoFit/>
          </a:bodyPr>
          <a:lstStyle>
            <a:lvl1pPr marL="0" indent="0" algn="l">
              <a:buNone/>
              <a:defRPr sz="24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017429" y="1281895"/>
            <a:ext cx="5710270" cy="2031325"/>
          </a:xfrm>
          <a:prstGeom prst="rect">
            <a:avLst/>
          </a:prstGeom>
          <a:noFill/>
        </p:spPr>
        <p:txBody>
          <a:bodyPr wrap="square" lIns="0" tIns="0" rIns="0" bIns="0" anchor="b" anchorCtr="0">
            <a:spAutoFit/>
          </a:bodyPr>
          <a:lstStyle>
            <a:lvl1pPr marL="0" indent="0" algn="l">
              <a:buNone/>
              <a:tabLst/>
              <a:defRPr sz="4400" i="1">
                <a:solidFill>
                  <a:schemeClr val="tx1"/>
                </a:solidFill>
                <a:latin typeface="+mj-lt"/>
              </a:defRPr>
            </a:lvl1pPr>
          </a:lstStyle>
          <a:p>
            <a:pPr lvl="0"/>
            <a:r>
              <a:rPr lang="en-US"/>
              <a:t>“Quote copy, resize textbox </a:t>
            </a:r>
            <a:r>
              <a:rPr lang="en-US" err="1"/>
              <a:t>recolour</a:t>
            </a:r>
            <a:r>
              <a:rPr lang="en-US"/>
              <a:t> text as required”.</a:t>
            </a:r>
            <a:endParaRPr lang="en-GB"/>
          </a:p>
        </p:txBody>
      </p:sp>
      <p:cxnSp>
        <p:nvCxnSpPr>
          <p:cNvPr id="3" name="Straight Connector 2"/>
          <p:cNvCxnSpPr/>
          <p:nvPr userDrawn="1"/>
        </p:nvCxnSpPr>
        <p:spPr>
          <a:xfrm flipH="1">
            <a:off x="0" y="5789005"/>
            <a:ext cx="1219200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76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ub Titl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D8385C0-62EE-21B7-09BC-4240071F5943}"/>
              </a:ext>
            </a:extLst>
          </p:cNvPr>
          <p:cNvSpPr>
            <a:spLocks noGrp="1"/>
          </p:cNvSpPr>
          <p:nvPr>
            <p:ph type="title" hasCustomPrompt="1"/>
          </p:nvPr>
        </p:nvSpPr>
        <p:spPr>
          <a:xfrm>
            <a:off x="550864" y="326519"/>
            <a:ext cx="11090274" cy="446230"/>
          </a:xfrm>
          <a:prstGeom prst="rect">
            <a:avLst/>
          </a:prstGeom>
        </p:spPr>
        <p:txBody>
          <a:bodyPr anchor="ctr">
            <a:noAutofit/>
          </a:bodyPr>
          <a:lstStyle>
            <a:lvl1pPr>
              <a:defRPr sz="3200">
                <a:solidFill>
                  <a:schemeClr val="accent2"/>
                </a:solidFill>
              </a:defRPr>
            </a:lvl1pPr>
          </a:lstStyle>
          <a:p>
            <a:r>
              <a:rPr lang="en-US"/>
              <a:t>Header avenir demi 32pt</a:t>
            </a:r>
            <a:endParaRPr lang="en-GB"/>
          </a:p>
        </p:txBody>
      </p:sp>
      <p:sp>
        <p:nvSpPr>
          <p:cNvPr id="14" name="Text Placeholder 9">
            <a:extLst>
              <a:ext uri="{FF2B5EF4-FFF2-40B4-BE49-F238E27FC236}">
                <a16:creationId xmlns:a16="http://schemas.microsoft.com/office/drawing/2014/main" id="{1FD57AF7-1A50-6E3E-4269-855091792E95}"/>
              </a:ext>
            </a:extLst>
          </p:cNvPr>
          <p:cNvSpPr>
            <a:spLocks noGrp="1"/>
          </p:cNvSpPr>
          <p:nvPr>
            <p:ph type="body" sz="quarter" idx="13" hasCustomPrompt="1"/>
          </p:nvPr>
        </p:nvSpPr>
        <p:spPr>
          <a:xfrm>
            <a:off x="550864" y="839349"/>
            <a:ext cx="11090274" cy="336973"/>
          </a:xfrm>
          <a:prstGeom prst="rect">
            <a:avLst/>
          </a:prstGeom>
        </p:spPr>
        <p:txBody>
          <a:bodyPr lIns="0" tIns="0" rIns="0" bIns="0">
            <a:noAutofit/>
          </a:bodyPr>
          <a:lstStyle>
            <a:lvl1pPr marL="0" indent="0">
              <a:lnSpc>
                <a:spcPct val="90000"/>
              </a:lnSpc>
              <a:buNone/>
              <a:defRPr sz="2200"/>
            </a:lvl1pPr>
          </a:lstStyle>
          <a:p>
            <a:pPr lvl="0"/>
            <a:r>
              <a:rPr lang="en-US"/>
              <a:t>Subhead avenir pro 22pt</a:t>
            </a:r>
            <a:endParaRPr lang="en-GB"/>
          </a:p>
        </p:txBody>
      </p:sp>
      <p:sp>
        <p:nvSpPr>
          <p:cNvPr id="23" name="Text Placeholder 12">
            <a:extLst>
              <a:ext uri="{FF2B5EF4-FFF2-40B4-BE49-F238E27FC236}">
                <a16:creationId xmlns:a16="http://schemas.microsoft.com/office/drawing/2014/main" id="{204986BD-4A65-0EB3-079D-5D066A4AEFC5}"/>
              </a:ext>
            </a:extLst>
          </p:cNvPr>
          <p:cNvSpPr>
            <a:spLocks noGrp="1"/>
          </p:cNvSpPr>
          <p:nvPr>
            <p:ph type="body" sz="quarter" idx="41" hasCustomPrompt="1"/>
          </p:nvPr>
        </p:nvSpPr>
        <p:spPr>
          <a:xfrm>
            <a:off x="550863" y="1817130"/>
            <a:ext cx="3452918" cy="336975"/>
          </a:xfrm>
          <a:solidFill>
            <a:srgbClr val="B175E1"/>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kumimoji="0" lang="en-GB" sz="1800" b="0" i="0" u="none" strike="noStrike" kern="1200" cap="none" spc="0" normalizeH="0" baseline="0" noProof="0" dirty="0">
                <a:ln>
                  <a:noFill/>
                </a:ln>
                <a:solidFill>
                  <a:schemeClr val="bg1"/>
                </a:solidFill>
                <a:effectLst/>
                <a:uLnTx/>
                <a:uFillTx/>
                <a:latin typeface="+mj-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lang="en-US"/>
              <a:t>Title 01</a:t>
            </a:r>
            <a:endParaRPr lang="en-GB"/>
          </a:p>
        </p:txBody>
      </p:sp>
      <p:sp>
        <p:nvSpPr>
          <p:cNvPr id="32" name="Picture Placeholder 15">
            <a:extLst>
              <a:ext uri="{FF2B5EF4-FFF2-40B4-BE49-F238E27FC236}">
                <a16:creationId xmlns:a16="http://schemas.microsoft.com/office/drawing/2014/main" id="{0ED3BE16-8E0A-5043-28DB-F6F0438E6B76}"/>
              </a:ext>
            </a:extLst>
          </p:cNvPr>
          <p:cNvSpPr>
            <a:spLocks noGrp="1"/>
          </p:cNvSpPr>
          <p:nvPr>
            <p:ph type="pic" sz="quarter" idx="20" hasCustomPrompt="1"/>
          </p:nvPr>
        </p:nvSpPr>
        <p:spPr>
          <a:xfrm>
            <a:off x="550863" y="2154105"/>
            <a:ext cx="3452918" cy="1693962"/>
          </a:xfrm>
          <a:prstGeom prst="rect">
            <a:avLst/>
          </a:prstGeom>
          <a:solidFill>
            <a:schemeClr val="bg1"/>
          </a:solidFill>
          <a:ln w="12700">
            <a:noFill/>
          </a:ln>
          <a:effectLst>
            <a:outerShdw blurRad="101600" sx="102000" sy="102000" algn="ctr" rotWithShape="0">
              <a:prstClr val="black">
                <a:alpha val="8000"/>
              </a:prstClr>
            </a:outerShdw>
          </a:effectLst>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Text Placeholder 12">
            <a:extLst>
              <a:ext uri="{FF2B5EF4-FFF2-40B4-BE49-F238E27FC236}">
                <a16:creationId xmlns:a16="http://schemas.microsoft.com/office/drawing/2014/main" id="{30C08074-ED56-5107-08B0-1C57757EB907}"/>
              </a:ext>
            </a:extLst>
          </p:cNvPr>
          <p:cNvSpPr>
            <a:spLocks noGrp="1"/>
          </p:cNvSpPr>
          <p:nvPr>
            <p:ph type="body" sz="quarter" idx="26" hasCustomPrompt="1"/>
          </p:nvPr>
        </p:nvSpPr>
        <p:spPr>
          <a:xfrm>
            <a:off x="550863" y="3848067"/>
            <a:ext cx="3452918" cy="1319805"/>
          </a:xfrm>
          <a:solidFill>
            <a:srgbClr val="FAF5FF"/>
          </a:solidFill>
        </p:spPr>
        <p:txBody>
          <a:bodyPr vert="horz" lIns="216000" tIns="180000" rIns="216000" bIns="0" rtlCol="0">
            <a:noAutofit/>
          </a:bodyPr>
          <a:lstStyle>
            <a:lvl1pPr marL="0" marR="0" indent="0" algn="ctr" defTabSz="914377"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chemeClr val="tx1"/>
                </a:solidFill>
                <a:effectLst/>
                <a:uLnTx/>
                <a:uFillTx/>
                <a:latin typeface="+mn-lt"/>
                <a:ea typeface="+mn-ea"/>
                <a:cs typeface="+mn-cs"/>
              </a:defRPr>
            </a:lvl1pPr>
            <a:lvl2pPr>
              <a:defRPr kumimoji="0" lang="en-US" sz="1600" b="0" i="0" u="none" strike="noStrike" kern="1200" cap="none" spc="0" normalizeH="0" baseline="0" dirty="0">
                <a:ln>
                  <a:noFill/>
                </a:ln>
                <a:solidFill>
                  <a:schemeClr val="tx1"/>
                </a:solidFill>
                <a:effectLst/>
                <a:uLnTx/>
                <a:uFillTx/>
                <a:latin typeface="+mn-lt"/>
                <a:ea typeface="+mn-ea"/>
                <a:cs typeface="+mn-cs"/>
              </a:defRPr>
            </a:lvl2pPr>
            <a:lvl3pPr>
              <a:defRPr kumimoji="0" lang="en-US" sz="1600" b="0" i="0" u="none" strike="noStrike" kern="1200" cap="none" spc="0" normalizeH="0" baseline="0" dirty="0">
                <a:ln>
                  <a:noFill/>
                </a:ln>
                <a:solidFill>
                  <a:schemeClr val="tx1"/>
                </a:solidFill>
                <a:effectLst/>
                <a:uLnTx/>
                <a:uFillTx/>
                <a:latin typeface="+mn-lt"/>
                <a:ea typeface="+mn-ea"/>
                <a:cs typeface="+mn-cs"/>
              </a:defRPr>
            </a:lvl3p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tx2"/>
                </a:solidFill>
                <a:effectLst/>
                <a:uLnTx/>
                <a:uFillTx/>
              </a:rPr>
              <a:t>Lorem ipsum dolor sit </a:t>
            </a:r>
            <a:r>
              <a:rPr kumimoji="0" lang="en-US" b="0" i="0" u="none" strike="noStrike" kern="0" cap="none" spc="0" normalizeH="0" baseline="0" noProof="0" err="1">
                <a:ln>
                  <a:noFill/>
                </a:ln>
                <a:solidFill>
                  <a:schemeClr val="tx2"/>
                </a:solidFill>
                <a:effectLst/>
                <a:uLnTx/>
                <a:uFillTx/>
              </a:rPr>
              <a:t>amet</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consectetur</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adipiscing</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elit</a:t>
            </a:r>
            <a:r>
              <a:rPr kumimoji="0" lang="en-US" b="0" i="0" u="none" strike="noStrike" kern="0" cap="none" spc="0" normalizeH="0" baseline="0" noProof="0">
                <a:ln>
                  <a:noFill/>
                </a:ln>
                <a:solidFill>
                  <a:schemeClr val="tx2"/>
                </a:solidFill>
                <a:effectLst/>
                <a:uLnTx/>
                <a:uFillTx/>
              </a:rPr>
              <a:t>. </a:t>
            </a:r>
            <a:br>
              <a:rPr kumimoji="0" lang="en-US" b="0" i="0" u="none" strike="noStrike" kern="0" cap="none" spc="0" normalizeH="0" baseline="0" noProof="0">
                <a:ln>
                  <a:noFill/>
                </a:ln>
                <a:solidFill>
                  <a:schemeClr val="tx2"/>
                </a:solidFill>
                <a:effectLst/>
                <a:uLnTx/>
                <a:uFillTx/>
              </a:rPr>
            </a:br>
            <a:r>
              <a:rPr kumimoji="0" lang="en-US" b="0" i="0" u="none" strike="noStrike" kern="0" cap="none" spc="0" normalizeH="0" baseline="0" noProof="0">
                <a:ln>
                  <a:noFill/>
                </a:ln>
                <a:solidFill>
                  <a:schemeClr val="tx2"/>
                </a:solidFill>
                <a:effectLst/>
                <a:uLnTx/>
                <a:uFillTx/>
              </a:rPr>
              <a:t>Ut </a:t>
            </a:r>
            <a:r>
              <a:rPr kumimoji="0" lang="en-US" b="0" i="0" u="none" strike="noStrike" kern="0" cap="none" spc="0" normalizeH="0" baseline="0" noProof="0" err="1">
                <a:ln>
                  <a:noFill/>
                </a:ln>
                <a:solidFill>
                  <a:schemeClr val="tx2"/>
                </a:solidFill>
                <a:effectLst/>
                <a:uLnTx/>
                <a:uFillTx/>
              </a:rPr>
              <a:t>enim</a:t>
            </a:r>
            <a:r>
              <a:rPr kumimoji="0" lang="en-US" b="0" i="0" u="none" strike="noStrike" kern="0" cap="none" spc="0" normalizeH="0" baseline="0" noProof="0">
                <a:ln>
                  <a:noFill/>
                </a:ln>
                <a:solidFill>
                  <a:schemeClr val="tx2"/>
                </a:solidFill>
                <a:effectLst/>
                <a:uLnTx/>
                <a:uFillTx/>
              </a:rPr>
              <a:t> ad minim </a:t>
            </a:r>
            <a:r>
              <a:rPr kumimoji="0" lang="en-US" b="0" i="0" u="none" strike="noStrike" kern="0" cap="none" spc="0" normalizeH="0" baseline="0" noProof="0" err="1">
                <a:ln>
                  <a:noFill/>
                </a:ln>
                <a:solidFill>
                  <a:schemeClr val="tx2"/>
                </a:solidFill>
                <a:effectLst/>
                <a:uLnTx/>
                <a:uFillTx/>
              </a:rPr>
              <a:t>veniam</a:t>
            </a:r>
            <a:r>
              <a:rPr kumimoji="0" lang="en-US" b="0" i="0" u="none" strike="noStrike" kern="0" cap="none" spc="0" normalizeH="0" baseline="0" noProof="0">
                <a:ln>
                  <a:noFill/>
                </a:ln>
                <a:solidFill>
                  <a:schemeClr val="tx2"/>
                </a:solidFill>
                <a:effectLst/>
                <a:uLnTx/>
                <a:uFillTx/>
              </a:rPr>
              <a:t>, </a:t>
            </a:r>
            <a:br>
              <a:rPr kumimoji="0" lang="en-US" b="0" i="0" u="none" strike="noStrike" kern="0" cap="none" spc="0" normalizeH="0" baseline="0" noProof="0">
                <a:ln>
                  <a:noFill/>
                </a:ln>
                <a:solidFill>
                  <a:schemeClr val="tx2"/>
                </a:solidFill>
                <a:effectLst/>
                <a:uLnTx/>
                <a:uFillTx/>
              </a:rPr>
            </a:br>
            <a:r>
              <a:rPr kumimoji="0" lang="en-US" b="0" i="0" u="none" strike="noStrike" kern="0" cap="none" spc="0" normalizeH="0" baseline="0" noProof="0" err="1">
                <a:ln>
                  <a:noFill/>
                </a:ln>
                <a:solidFill>
                  <a:schemeClr val="tx2"/>
                </a:solidFill>
                <a:effectLst/>
                <a:uLnTx/>
                <a:uFillTx/>
              </a:rPr>
              <a:t>quis</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nostrud</a:t>
            </a:r>
            <a:r>
              <a:rPr kumimoji="0" lang="en-US" b="0" i="0" u="none" strike="noStrike" kern="0" cap="none" spc="0" normalizeH="0" baseline="0" noProof="0">
                <a:ln>
                  <a:noFill/>
                </a:ln>
                <a:solidFill>
                  <a:schemeClr val="tx2"/>
                </a:solidFill>
                <a:effectLst/>
                <a:uLnTx/>
                <a:uFillTx/>
              </a:rPr>
              <a:t> exercitation </a:t>
            </a:r>
            <a:r>
              <a:rPr kumimoji="0" lang="en-US" b="0" i="0" u="none" strike="noStrike" kern="0" cap="none" spc="0" normalizeH="0" baseline="0" noProof="0" err="1">
                <a:ln>
                  <a:noFill/>
                </a:ln>
                <a:solidFill>
                  <a:schemeClr val="tx2"/>
                </a:solidFill>
                <a:effectLst/>
                <a:uLnTx/>
                <a:uFillTx/>
              </a:rPr>
              <a:t>ullamc</a:t>
            </a:r>
            <a:r>
              <a:rPr kumimoji="0" lang="en-US" b="0" i="0" u="none" strike="noStrike" kern="0" cap="none" spc="0" normalizeH="0" baseline="0" noProof="0">
                <a:ln>
                  <a:noFill/>
                </a:ln>
                <a:solidFill>
                  <a:schemeClr val="tx2"/>
                </a:solidFill>
                <a:effectLst/>
                <a:uLnTx/>
                <a:uFillTx/>
              </a:rPr>
              <a:t>.</a:t>
            </a:r>
          </a:p>
        </p:txBody>
      </p:sp>
      <p:sp>
        <p:nvSpPr>
          <p:cNvPr id="27" name="Text Placeholder 12">
            <a:extLst>
              <a:ext uri="{FF2B5EF4-FFF2-40B4-BE49-F238E27FC236}">
                <a16:creationId xmlns:a16="http://schemas.microsoft.com/office/drawing/2014/main" id="{0F7B2498-B5A9-87FD-8F8C-635C07808088}"/>
              </a:ext>
            </a:extLst>
          </p:cNvPr>
          <p:cNvSpPr>
            <a:spLocks noGrp="1"/>
          </p:cNvSpPr>
          <p:nvPr>
            <p:ph type="body" sz="quarter" idx="42" hasCustomPrompt="1"/>
          </p:nvPr>
        </p:nvSpPr>
        <p:spPr>
          <a:xfrm>
            <a:off x="4369541" y="1817131"/>
            <a:ext cx="3452918" cy="336975"/>
          </a:xfrm>
          <a:solidFill>
            <a:srgbClr val="B175E1"/>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kumimoji="0" lang="en-GB" sz="1800" b="0" i="0" u="none" strike="noStrike" kern="1200" cap="none" spc="0" normalizeH="0" baseline="0" noProof="0">
                <a:ln>
                  <a:noFill/>
                </a:ln>
                <a:solidFill>
                  <a:schemeClr val="bg1"/>
                </a:solidFill>
                <a:effectLst/>
                <a:uLnTx/>
                <a:uFillTx/>
                <a:latin typeface="+mj-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lang="en-US"/>
              <a:t>Title 02</a:t>
            </a:r>
            <a:endParaRPr lang="en-GB"/>
          </a:p>
        </p:txBody>
      </p:sp>
      <p:sp>
        <p:nvSpPr>
          <p:cNvPr id="33" name="Picture Placeholder 15">
            <a:extLst>
              <a:ext uri="{FF2B5EF4-FFF2-40B4-BE49-F238E27FC236}">
                <a16:creationId xmlns:a16="http://schemas.microsoft.com/office/drawing/2014/main" id="{179768DE-17C7-CF4B-E7EF-97117F4FBC0F}"/>
              </a:ext>
            </a:extLst>
          </p:cNvPr>
          <p:cNvSpPr>
            <a:spLocks noGrp="1"/>
          </p:cNvSpPr>
          <p:nvPr>
            <p:ph type="pic" sz="quarter" idx="46" hasCustomPrompt="1"/>
          </p:nvPr>
        </p:nvSpPr>
        <p:spPr>
          <a:xfrm>
            <a:off x="4369541" y="2154105"/>
            <a:ext cx="3452918" cy="1693962"/>
          </a:xfrm>
          <a:prstGeom prst="rect">
            <a:avLst/>
          </a:prstGeom>
          <a:solidFill>
            <a:schemeClr val="bg1"/>
          </a:solidFill>
          <a:ln w="12700">
            <a:noFill/>
          </a:ln>
          <a:effectLst>
            <a:outerShdw blurRad="101600" sx="102000" sy="102000" algn="ctr" rotWithShape="0">
              <a:prstClr val="black">
                <a:alpha val="8000"/>
              </a:prstClr>
            </a:outerShdw>
          </a:effectLst>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9" name="Text Placeholder 12">
            <a:extLst>
              <a:ext uri="{FF2B5EF4-FFF2-40B4-BE49-F238E27FC236}">
                <a16:creationId xmlns:a16="http://schemas.microsoft.com/office/drawing/2014/main" id="{EA7E07CA-F42E-344B-E7DD-6D76FFF7A4D4}"/>
              </a:ext>
            </a:extLst>
          </p:cNvPr>
          <p:cNvSpPr>
            <a:spLocks noGrp="1"/>
          </p:cNvSpPr>
          <p:nvPr>
            <p:ph type="body" sz="quarter" idx="44" hasCustomPrompt="1"/>
          </p:nvPr>
        </p:nvSpPr>
        <p:spPr>
          <a:xfrm>
            <a:off x="4369541" y="3848067"/>
            <a:ext cx="3452918" cy="1319805"/>
          </a:xfrm>
          <a:solidFill>
            <a:srgbClr val="FAF5FF"/>
          </a:solidFill>
        </p:spPr>
        <p:txBody>
          <a:bodyPr vert="horz" lIns="216000" tIns="180000" rIns="216000" bIns="0" rtlCol="0">
            <a:noAutofit/>
          </a:bodyPr>
          <a:lstStyle>
            <a:lvl1pPr marL="0" marR="0" indent="0" algn="ctr" defTabSz="914377"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effectLst/>
                <a:uLnTx/>
                <a:uFillTx/>
              </a:defRPr>
            </a:lvl1pPr>
            <a:lvl2pPr>
              <a:defRPr kumimoji="0" lang="en-US" sz="1600" b="0" i="0" u="none" strike="noStrike" kern="1200" cap="none" spc="0" normalizeH="0" baseline="0" dirty="0">
                <a:ln>
                  <a:noFill/>
                </a:ln>
                <a:solidFill>
                  <a:schemeClr val="tx1"/>
                </a:solidFill>
                <a:effectLst/>
                <a:uLnTx/>
                <a:uFillTx/>
                <a:latin typeface="+mn-lt"/>
                <a:ea typeface="+mn-ea"/>
                <a:cs typeface="+mn-cs"/>
              </a:defRPr>
            </a:lvl2pPr>
            <a:lvl3pPr>
              <a:defRPr kumimoji="0" lang="en-US" sz="1600" b="0" i="0" u="none" strike="noStrike" kern="1200" cap="none" spc="0" normalizeH="0" baseline="0" dirty="0">
                <a:ln>
                  <a:noFill/>
                </a:ln>
                <a:solidFill>
                  <a:schemeClr val="tx1"/>
                </a:solidFill>
                <a:effectLst/>
                <a:uLnTx/>
                <a:uFillTx/>
                <a:latin typeface="+mn-lt"/>
                <a:ea typeface="+mn-ea"/>
                <a:cs typeface="+mn-cs"/>
              </a:defRPr>
            </a:lvl3p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tx2"/>
                </a:solidFill>
                <a:effectLst/>
                <a:uLnTx/>
                <a:uFillTx/>
              </a:rPr>
              <a:t>Lorem ipsum dolor sit </a:t>
            </a:r>
            <a:r>
              <a:rPr kumimoji="0" lang="en-US" b="0" i="0" u="none" strike="noStrike" kern="0" cap="none" spc="0" normalizeH="0" baseline="0" noProof="0" err="1">
                <a:ln>
                  <a:noFill/>
                </a:ln>
                <a:solidFill>
                  <a:schemeClr val="tx2"/>
                </a:solidFill>
                <a:effectLst/>
                <a:uLnTx/>
                <a:uFillTx/>
              </a:rPr>
              <a:t>amet</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consectetur</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adipiscing</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elit</a:t>
            </a:r>
            <a:r>
              <a:rPr kumimoji="0" lang="en-US" b="0" i="0" u="none" strike="noStrike" kern="0" cap="none" spc="0" normalizeH="0" baseline="0" noProof="0">
                <a:ln>
                  <a:noFill/>
                </a:ln>
                <a:solidFill>
                  <a:schemeClr val="tx2"/>
                </a:solidFill>
                <a:effectLst/>
                <a:uLnTx/>
                <a:uFillTx/>
              </a:rPr>
              <a:t>. </a:t>
            </a:r>
            <a:br>
              <a:rPr kumimoji="0" lang="en-US" b="0" i="0" u="none" strike="noStrike" kern="0" cap="none" spc="0" normalizeH="0" baseline="0" noProof="0">
                <a:ln>
                  <a:noFill/>
                </a:ln>
                <a:solidFill>
                  <a:schemeClr val="tx2"/>
                </a:solidFill>
                <a:effectLst/>
                <a:uLnTx/>
                <a:uFillTx/>
              </a:rPr>
            </a:br>
            <a:r>
              <a:rPr kumimoji="0" lang="en-US" b="0" i="0" u="none" strike="noStrike" kern="0" cap="none" spc="0" normalizeH="0" baseline="0" noProof="0">
                <a:ln>
                  <a:noFill/>
                </a:ln>
                <a:solidFill>
                  <a:schemeClr val="tx2"/>
                </a:solidFill>
                <a:effectLst/>
                <a:uLnTx/>
                <a:uFillTx/>
              </a:rPr>
              <a:t>Ut </a:t>
            </a:r>
            <a:r>
              <a:rPr kumimoji="0" lang="en-US" b="0" i="0" u="none" strike="noStrike" kern="0" cap="none" spc="0" normalizeH="0" baseline="0" noProof="0" err="1">
                <a:ln>
                  <a:noFill/>
                </a:ln>
                <a:solidFill>
                  <a:schemeClr val="tx2"/>
                </a:solidFill>
                <a:effectLst/>
                <a:uLnTx/>
                <a:uFillTx/>
              </a:rPr>
              <a:t>enim</a:t>
            </a:r>
            <a:r>
              <a:rPr kumimoji="0" lang="en-US" b="0" i="0" u="none" strike="noStrike" kern="0" cap="none" spc="0" normalizeH="0" baseline="0" noProof="0">
                <a:ln>
                  <a:noFill/>
                </a:ln>
                <a:solidFill>
                  <a:schemeClr val="tx2"/>
                </a:solidFill>
                <a:effectLst/>
                <a:uLnTx/>
                <a:uFillTx/>
              </a:rPr>
              <a:t> ad minim </a:t>
            </a:r>
            <a:r>
              <a:rPr kumimoji="0" lang="en-US" b="0" i="0" u="none" strike="noStrike" kern="0" cap="none" spc="0" normalizeH="0" baseline="0" noProof="0" err="1">
                <a:ln>
                  <a:noFill/>
                </a:ln>
                <a:solidFill>
                  <a:schemeClr val="tx2"/>
                </a:solidFill>
                <a:effectLst/>
                <a:uLnTx/>
                <a:uFillTx/>
              </a:rPr>
              <a:t>veniam</a:t>
            </a:r>
            <a:r>
              <a:rPr kumimoji="0" lang="en-US" b="0" i="0" u="none" strike="noStrike" kern="0" cap="none" spc="0" normalizeH="0" baseline="0" noProof="0">
                <a:ln>
                  <a:noFill/>
                </a:ln>
                <a:solidFill>
                  <a:schemeClr val="tx2"/>
                </a:solidFill>
                <a:effectLst/>
                <a:uLnTx/>
                <a:uFillTx/>
              </a:rPr>
              <a:t>, </a:t>
            </a:r>
            <a:br>
              <a:rPr kumimoji="0" lang="en-US" b="0" i="0" u="none" strike="noStrike" kern="0" cap="none" spc="0" normalizeH="0" baseline="0" noProof="0">
                <a:ln>
                  <a:noFill/>
                </a:ln>
                <a:solidFill>
                  <a:schemeClr val="tx2"/>
                </a:solidFill>
                <a:effectLst/>
                <a:uLnTx/>
                <a:uFillTx/>
              </a:rPr>
            </a:br>
            <a:r>
              <a:rPr kumimoji="0" lang="en-US" b="0" i="0" u="none" strike="noStrike" kern="0" cap="none" spc="0" normalizeH="0" baseline="0" noProof="0" err="1">
                <a:ln>
                  <a:noFill/>
                </a:ln>
                <a:solidFill>
                  <a:schemeClr val="tx2"/>
                </a:solidFill>
                <a:effectLst/>
                <a:uLnTx/>
                <a:uFillTx/>
              </a:rPr>
              <a:t>quis</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nostrud</a:t>
            </a:r>
            <a:r>
              <a:rPr kumimoji="0" lang="en-US" b="0" i="0" u="none" strike="noStrike" kern="0" cap="none" spc="0" normalizeH="0" baseline="0" noProof="0">
                <a:ln>
                  <a:noFill/>
                </a:ln>
                <a:solidFill>
                  <a:schemeClr val="tx2"/>
                </a:solidFill>
                <a:effectLst/>
                <a:uLnTx/>
                <a:uFillTx/>
              </a:rPr>
              <a:t> exercitation </a:t>
            </a:r>
            <a:r>
              <a:rPr kumimoji="0" lang="en-US" b="0" i="0" u="none" strike="noStrike" kern="0" cap="none" spc="0" normalizeH="0" baseline="0" noProof="0" err="1">
                <a:ln>
                  <a:noFill/>
                </a:ln>
                <a:solidFill>
                  <a:schemeClr val="tx2"/>
                </a:solidFill>
                <a:effectLst/>
                <a:uLnTx/>
                <a:uFillTx/>
              </a:rPr>
              <a:t>ullamc</a:t>
            </a:r>
            <a:r>
              <a:rPr kumimoji="0" lang="en-US" b="0" i="0" u="none" strike="noStrike" kern="0" cap="none" spc="0" normalizeH="0" baseline="0" noProof="0">
                <a:ln>
                  <a:noFill/>
                </a:ln>
                <a:solidFill>
                  <a:schemeClr val="tx2"/>
                </a:solidFill>
                <a:effectLst/>
                <a:uLnTx/>
                <a:uFillTx/>
              </a:rPr>
              <a:t>.</a:t>
            </a:r>
          </a:p>
        </p:txBody>
      </p:sp>
      <p:sp>
        <p:nvSpPr>
          <p:cNvPr id="28" name="Text Placeholder 12">
            <a:extLst>
              <a:ext uri="{FF2B5EF4-FFF2-40B4-BE49-F238E27FC236}">
                <a16:creationId xmlns:a16="http://schemas.microsoft.com/office/drawing/2014/main" id="{792AA999-BF9B-20F5-2A73-A1457B1C5143}"/>
              </a:ext>
            </a:extLst>
          </p:cNvPr>
          <p:cNvSpPr>
            <a:spLocks noGrp="1"/>
          </p:cNvSpPr>
          <p:nvPr>
            <p:ph type="body" sz="quarter" idx="43" hasCustomPrompt="1"/>
          </p:nvPr>
        </p:nvSpPr>
        <p:spPr>
          <a:xfrm>
            <a:off x="8188219" y="1817130"/>
            <a:ext cx="3452918" cy="336975"/>
          </a:xfrm>
          <a:solidFill>
            <a:srgbClr val="B175E1"/>
          </a:solidFill>
        </p:spPr>
        <p:txBody>
          <a:bodyPr vert="horz" lIns="0" tIns="0" rIns="0" bIns="0" rtlCol="0" anchor="ctr" anchorCtr="0">
            <a:noAutofit/>
          </a:bodyPr>
          <a:lstStyle>
            <a:lvl1pPr marL="0" marR="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kumimoji="0" lang="en-GB" sz="1800" b="0" i="0" u="none" strike="noStrike" kern="1200" cap="none" spc="0" normalizeH="0" baseline="0" noProof="0">
                <a:ln>
                  <a:noFill/>
                </a:ln>
                <a:solidFill>
                  <a:schemeClr val="bg1"/>
                </a:solidFill>
                <a:effectLst/>
                <a:uLnTx/>
                <a:uFillTx/>
                <a:latin typeface="+mj-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lang="en-US"/>
              <a:t>Title 03</a:t>
            </a:r>
            <a:endParaRPr lang="en-GB"/>
          </a:p>
        </p:txBody>
      </p:sp>
      <p:sp>
        <p:nvSpPr>
          <p:cNvPr id="34" name="Picture Placeholder 15">
            <a:extLst>
              <a:ext uri="{FF2B5EF4-FFF2-40B4-BE49-F238E27FC236}">
                <a16:creationId xmlns:a16="http://schemas.microsoft.com/office/drawing/2014/main" id="{5CCE3665-9810-242B-DECA-36E442C10225}"/>
              </a:ext>
            </a:extLst>
          </p:cNvPr>
          <p:cNvSpPr>
            <a:spLocks noGrp="1"/>
          </p:cNvSpPr>
          <p:nvPr>
            <p:ph type="pic" sz="quarter" idx="47" hasCustomPrompt="1"/>
          </p:nvPr>
        </p:nvSpPr>
        <p:spPr>
          <a:xfrm>
            <a:off x="8188219" y="2154105"/>
            <a:ext cx="3452918" cy="1693962"/>
          </a:xfrm>
          <a:prstGeom prst="rect">
            <a:avLst/>
          </a:prstGeom>
          <a:solidFill>
            <a:schemeClr val="bg1"/>
          </a:solidFill>
          <a:ln w="12700">
            <a:noFill/>
          </a:ln>
          <a:effectLst>
            <a:outerShdw blurRad="101600" sx="102000" sy="102000" algn="ctr" rotWithShape="0">
              <a:prstClr val="black">
                <a:alpha val="8000"/>
              </a:prstClr>
            </a:outerShdw>
          </a:effectLst>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30" name="Text Placeholder 12">
            <a:extLst>
              <a:ext uri="{FF2B5EF4-FFF2-40B4-BE49-F238E27FC236}">
                <a16:creationId xmlns:a16="http://schemas.microsoft.com/office/drawing/2014/main" id="{59A55F3E-DA39-34EF-DAAB-D76762C6D21A}"/>
              </a:ext>
            </a:extLst>
          </p:cNvPr>
          <p:cNvSpPr>
            <a:spLocks noGrp="1"/>
          </p:cNvSpPr>
          <p:nvPr>
            <p:ph type="body" sz="quarter" idx="45" hasCustomPrompt="1"/>
          </p:nvPr>
        </p:nvSpPr>
        <p:spPr>
          <a:xfrm>
            <a:off x="8188219" y="3848067"/>
            <a:ext cx="3452918" cy="1319805"/>
          </a:xfrm>
          <a:solidFill>
            <a:srgbClr val="FAF5FF"/>
          </a:solidFill>
        </p:spPr>
        <p:txBody>
          <a:bodyPr vert="horz" lIns="216000" tIns="180000" rIns="216000" bIns="0" rtlCol="0">
            <a:noAutofit/>
          </a:bodyPr>
          <a:lstStyle>
            <a:lvl1pPr marL="0" marR="0" indent="0" algn="ctr" defTabSz="914377"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effectLst/>
                <a:uLnTx/>
                <a:uFillTx/>
              </a:defRPr>
            </a:lvl1pPr>
            <a:lvl2pPr>
              <a:defRPr kumimoji="0" lang="en-US" sz="1600" b="0" i="0" u="none" strike="noStrike" kern="1200" cap="none" spc="0" normalizeH="0" baseline="0" dirty="0">
                <a:ln>
                  <a:noFill/>
                </a:ln>
                <a:solidFill>
                  <a:schemeClr val="tx1"/>
                </a:solidFill>
                <a:effectLst/>
                <a:uLnTx/>
                <a:uFillTx/>
                <a:latin typeface="+mn-lt"/>
                <a:ea typeface="+mn-ea"/>
                <a:cs typeface="+mn-cs"/>
              </a:defRPr>
            </a:lvl2pPr>
            <a:lvl3pPr>
              <a:defRPr kumimoji="0" lang="en-US" sz="1600" b="0" i="0" u="none" strike="noStrike" kern="1200" cap="none" spc="0" normalizeH="0" baseline="0" dirty="0">
                <a:ln>
                  <a:noFill/>
                </a:ln>
                <a:solidFill>
                  <a:schemeClr val="tx1"/>
                </a:solidFill>
                <a:effectLst/>
                <a:uLnTx/>
                <a:uFillTx/>
                <a:latin typeface="+mn-lt"/>
                <a:ea typeface="+mn-ea"/>
                <a:cs typeface="+mn-cs"/>
              </a:defRPr>
            </a:lvl3p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tx2"/>
                </a:solidFill>
                <a:effectLst/>
                <a:uLnTx/>
                <a:uFillTx/>
              </a:rPr>
              <a:t>Lorem ipsum dolor sit </a:t>
            </a:r>
            <a:r>
              <a:rPr kumimoji="0" lang="en-US" b="0" i="0" u="none" strike="noStrike" kern="0" cap="none" spc="0" normalizeH="0" baseline="0" noProof="0" err="1">
                <a:ln>
                  <a:noFill/>
                </a:ln>
                <a:solidFill>
                  <a:schemeClr val="tx2"/>
                </a:solidFill>
                <a:effectLst/>
                <a:uLnTx/>
                <a:uFillTx/>
              </a:rPr>
              <a:t>amet</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consectetur</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adipiscing</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elit</a:t>
            </a:r>
            <a:r>
              <a:rPr kumimoji="0" lang="en-US" b="0" i="0" u="none" strike="noStrike" kern="0" cap="none" spc="0" normalizeH="0" baseline="0" noProof="0">
                <a:ln>
                  <a:noFill/>
                </a:ln>
                <a:solidFill>
                  <a:schemeClr val="tx2"/>
                </a:solidFill>
                <a:effectLst/>
                <a:uLnTx/>
                <a:uFillTx/>
              </a:rPr>
              <a:t>. </a:t>
            </a:r>
            <a:br>
              <a:rPr kumimoji="0" lang="en-US" b="0" i="0" u="none" strike="noStrike" kern="0" cap="none" spc="0" normalizeH="0" baseline="0" noProof="0">
                <a:ln>
                  <a:noFill/>
                </a:ln>
                <a:solidFill>
                  <a:schemeClr val="tx2"/>
                </a:solidFill>
                <a:effectLst/>
                <a:uLnTx/>
                <a:uFillTx/>
              </a:rPr>
            </a:br>
            <a:r>
              <a:rPr kumimoji="0" lang="en-US" b="0" i="0" u="none" strike="noStrike" kern="0" cap="none" spc="0" normalizeH="0" baseline="0" noProof="0">
                <a:ln>
                  <a:noFill/>
                </a:ln>
                <a:solidFill>
                  <a:schemeClr val="tx2"/>
                </a:solidFill>
                <a:effectLst/>
                <a:uLnTx/>
                <a:uFillTx/>
              </a:rPr>
              <a:t>Ut </a:t>
            </a:r>
            <a:r>
              <a:rPr kumimoji="0" lang="en-US" b="0" i="0" u="none" strike="noStrike" kern="0" cap="none" spc="0" normalizeH="0" baseline="0" noProof="0" err="1">
                <a:ln>
                  <a:noFill/>
                </a:ln>
                <a:solidFill>
                  <a:schemeClr val="tx2"/>
                </a:solidFill>
                <a:effectLst/>
                <a:uLnTx/>
                <a:uFillTx/>
              </a:rPr>
              <a:t>enim</a:t>
            </a:r>
            <a:r>
              <a:rPr kumimoji="0" lang="en-US" b="0" i="0" u="none" strike="noStrike" kern="0" cap="none" spc="0" normalizeH="0" baseline="0" noProof="0">
                <a:ln>
                  <a:noFill/>
                </a:ln>
                <a:solidFill>
                  <a:schemeClr val="tx2"/>
                </a:solidFill>
                <a:effectLst/>
                <a:uLnTx/>
                <a:uFillTx/>
              </a:rPr>
              <a:t> ad minim </a:t>
            </a:r>
            <a:r>
              <a:rPr kumimoji="0" lang="en-US" b="0" i="0" u="none" strike="noStrike" kern="0" cap="none" spc="0" normalizeH="0" baseline="0" noProof="0" err="1">
                <a:ln>
                  <a:noFill/>
                </a:ln>
                <a:solidFill>
                  <a:schemeClr val="tx2"/>
                </a:solidFill>
                <a:effectLst/>
                <a:uLnTx/>
                <a:uFillTx/>
              </a:rPr>
              <a:t>veniam</a:t>
            </a:r>
            <a:r>
              <a:rPr kumimoji="0" lang="en-US" b="0" i="0" u="none" strike="noStrike" kern="0" cap="none" spc="0" normalizeH="0" baseline="0" noProof="0">
                <a:ln>
                  <a:noFill/>
                </a:ln>
                <a:solidFill>
                  <a:schemeClr val="tx2"/>
                </a:solidFill>
                <a:effectLst/>
                <a:uLnTx/>
                <a:uFillTx/>
              </a:rPr>
              <a:t>, </a:t>
            </a:r>
            <a:br>
              <a:rPr kumimoji="0" lang="en-US" b="0" i="0" u="none" strike="noStrike" kern="0" cap="none" spc="0" normalizeH="0" baseline="0" noProof="0">
                <a:ln>
                  <a:noFill/>
                </a:ln>
                <a:solidFill>
                  <a:schemeClr val="tx2"/>
                </a:solidFill>
                <a:effectLst/>
                <a:uLnTx/>
                <a:uFillTx/>
              </a:rPr>
            </a:br>
            <a:r>
              <a:rPr kumimoji="0" lang="en-US" b="0" i="0" u="none" strike="noStrike" kern="0" cap="none" spc="0" normalizeH="0" baseline="0" noProof="0" err="1">
                <a:ln>
                  <a:noFill/>
                </a:ln>
                <a:solidFill>
                  <a:schemeClr val="tx2"/>
                </a:solidFill>
                <a:effectLst/>
                <a:uLnTx/>
                <a:uFillTx/>
              </a:rPr>
              <a:t>quis</a:t>
            </a:r>
            <a:r>
              <a:rPr kumimoji="0" lang="en-US" b="0" i="0" u="none" strike="noStrike" kern="0" cap="none" spc="0" normalizeH="0" baseline="0" noProof="0">
                <a:ln>
                  <a:noFill/>
                </a:ln>
                <a:solidFill>
                  <a:schemeClr val="tx2"/>
                </a:solidFill>
                <a:effectLst/>
                <a:uLnTx/>
                <a:uFillTx/>
              </a:rPr>
              <a:t> </a:t>
            </a:r>
            <a:r>
              <a:rPr kumimoji="0" lang="en-US" b="0" i="0" u="none" strike="noStrike" kern="0" cap="none" spc="0" normalizeH="0" baseline="0" noProof="0" err="1">
                <a:ln>
                  <a:noFill/>
                </a:ln>
                <a:solidFill>
                  <a:schemeClr val="tx2"/>
                </a:solidFill>
                <a:effectLst/>
                <a:uLnTx/>
                <a:uFillTx/>
              </a:rPr>
              <a:t>nostrud</a:t>
            </a:r>
            <a:r>
              <a:rPr kumimoji="0" lang="en-US" b="0" i="0" u="none" strike="noStrike" kern="0" cap="none" spc="0" normalizeH="0" baseline="0" noProof="0">
                <a:ln>
                  <a:noFill/>
                </a:ln>
                <a:solidFill>
                  <a:schemeClr val="tx2"/>
                </a:solidFill>
                <a:effectLst/>
                <a:uLnTx/>
                <a:uFillTx/>
              </a:rPr>
              <a:t> exercitation </a:t>
            </a:r>
            <a:r>
              <a:rPr kumimoji="0" lang="en-US" b="0" i="0" u="none" strike="noStrike" kern="0" cap="none" spc="0" normalizeH="0" baseline="0" noProof="0" err="1">
                <a:ln>
                  <a:noFill/>
                </a:ln>
                <a:solidFill>
                  <a:schemeClr val="tx2"/>
                </a:solidFill>
                <a:effectLst/>
                <a:uLnTx/>
                <a:uFillTx/>
              </a:rPr>
              <a:t>ullamc</a:t>
            </a:r>
            <a:r>
              <a:rPr kumimoji="0" lang="en-US" b="0" i="0" u="none" strike="noStrike" kern="0" cap="none" spc="0" normalizeH="0" baseline="0" noProof="0">
                <a:ln>
                  <a:noFill/>
                </a:ln>
                <a:solidFill>
                  <a:schemeClr val="tx2"/>
                </a:solidFill>
                <a:effectLst/>
                <a:uLnTx/>
                <a:uFillTx/>
              </a:rPr>
              <a:t>.</a:t>
            </a:r>
          </a:p>
        </p:txBody>
      </p:sp>
      <p:sp>
        <p:nvSpPr>
          <p:cNvPr id="98" name="Text Placeholder 9">
            <a:extLst>
              <a:ext uri="{FF2B5EF4-FFF2-40B4-BE49-F238E27FC236}">
                <a16:creationId xmlns:a16="http://schemas.microsoft.com/office/drawing/2014/main" id="{84260E51-3EBC-E57A-7EB0-B443F86B07E6}"/>
              </a:ext>
            </a:extLst>
          </p:cNvPr>
          <p:cNvSpPr>
            <a:spLocks noGrp="1"/>
          </p:cNvSpPr>
          <p:nvPr>
            <p:ph type="body" sz="quarter" idx="60"/>
          </p:nvPr>
        </p:nvSpPr>
        <p:spPr>
          <a:xfrm>
            <a:off x="588270" y="5525820"/>
            <a:ext cx="1689745" cy="246221"/>
          </a:xfrm>
          <a:prstGeom prst="rect">
            <a:avLst/>
          </a:prstGeom>
        </p:spPr>
        <p:txBody>
          <a:bodyPr lIns="0" tIns="0" rIns="0" bIns="0">
            <a:noAutofit/>
          </a:bodyPr>
          <a:lstStyle>
            <a:lvl1pPr marL="0" indent="0">
              <a:lnSpc>
                <a:spcPct val="90000"/>
              </a:lnSpc>
              <a:buNone/>
              <a:defRPr kumimoji="0" lang="en-GB" sz="1600" b="0" i="0" u="none" strike="noStrike" kern="0" cap="none" spc="0" normalizeH="0" baseline="0" dirty="0">
                <a:ln>
                  <a:noFill/>
                </a:ln>
                <a:solidFill>
                  <a:schemeClr val="tx1"/>
                </a:solidFill>
                <a:effectLst/>
                <a:uLnTx/>
                <a:uFillTx/>
                <a:latin typeface="+mj-lt"/>
                <a:ea typeface="+mn-ea"/>
                <a:cs typeface="+mn-cs"/>
              </a:defRPr>
            </a:lvl1pPr>
          </a:lstStyle>
          <a:p>
            <a:pPr marL="0" marR="0" lvl="0" indent="0" algn="l" defTabSz="914126" rtl="0" eaLnBrk="1" fontAlgn="auto" latinLnBrk="0" hangingPunct="1">
              <a:lnSpc>
                <a:spcPct val="100000"/>
              </a:lnSpc>
              <a:spcBef>
                <a:spcPts val="0"/>
              </a:spcBef>
              <a:spcAft>
                <a:spcPts val="1200"/>
              </a:spcAft>
              <a:buClr>
                <a:srgbClr val="5E33BF"/>
              </a:buClr>
              <a:buSzPct val="100000"/>
              <a:buFont typeface="Trebuchet MS" panose="020B0603020202020204" pitchFamily="34" charset="0"/>
              <a:buNone/>
              <a:tabLst/>
              <a:defRPr/>
            </a:pPr>
            <a:r>
              <a:rPr lang="en-US"/>
              <a:t>Click to edit</a:t>
            </a:r>
            <a:endParaRPr lang="en-GB"/>
          </a:p>
        </p:txBody>
      </p:sp>
      <p:sp>
        <p:nvSpPr>
          <p:cNvPr id="99" name="Text Placeholder 9">
            <a:extLst>
              <a:ext uri="{FF2B5EF4-FFF2-40B4-BE49-F238E27FC236}">
                <a16:creationId xmlns:a16="http://schemas.microsoft.com/office/drawing/2014/main" id="{8F856EAD-0E0F-C47E-B704-C4FF4D7FB381}"/>
              </a:ext>
            </a:extLst>
          </p:cNvPr>
          <p:cNvSpPr>
            <a:spLocks noGrp="1"/>
          </p:cNvSpPr>
          <p:nvPr>
            <p:ph type="body" sz="quarter" idx="61"/>
          </p:nvPr>
        </p:nvSpPr>
        <p:spPr>
          <a:xfrm>
            <a:off x="2460895" y="5525820"/>
            <a:ext cx="1689745" cy="246221"/>
          </a:xfrm>
          <a:prstGeom prst="rect">
            <a:avLst/>
          </a:prstGeom>
        </p:spPr>
        <p:txBody>
          <a:bodyPr lIns="0" tIns="0" rIns="0" bIns="0">
            <a:noAutofit/>
          </a:bodyPr>
          <a:lstStyle>
            <a:lvl1pPr marL="0" indent="0">
              <a:lnSpc>
                <a:spcPct val="90000"/>
              </a:lnSpc>
              <a:buNone/>
              <a:defRPr kumimoji="0" lang="en-GB" sz="1600" b="0" i="0" u="none" strike="noStrike" kern="0" cap="none" spc="0" normalizeH="0" baseline="0" dirty="0">
                <a:ln>
                  <a:noFill/>
                </a:ln>
                <a:solidFill>
                  <a:schemeClr val="tx1"/>
                </a:solidFill>
                <a:effectLst/>
                <a:uLnTx/>
                <a:uFillTx/>
                <a:latin typeface="+mj-lt"/>
                <a:ea typeface="+mn-ea"/>
                <a:cs typeface="+mn-cs"/>
              </a:defRPr>
            </a:lvl1pPr>
          </a:lstStyle>
          <a:p>
            <a:pPr marL="0" marR="0" lvl="0" indent="0" algn="l" defTabSz="914126" rtl="0" eaLnBrk="1" fontAlgn="auto" latinLnBrk="0" hangingPunct="1">
              <a:lnSpc>
                <a:spcPct val="100000"/>
              </a:lnSpc>
              <a:spcBef>
                <a:spcPts val="0"/>
              </a:spcBef>
              <a:spcAft>
                <a:spcPts val="1200"/>
              </a:spcAft>
              <a:buClr>
                <a:srgbClr val="5E33BF"/>
              </a:buClr>
              <a:buSzPct val="100000"/>
              <a:buFont typeface="Trebuchet MS" panose="020B0603020202020204" pitchFamily="34" charset="0"/>
              <a:buNone/>
              <a:tabLst/>
              <a:defRPr/>
            </a:pPr>
            <a:r>
              <a:rPr lang="en-US"/>
              <a:t>Click to edit</a:t>
            </a:r>
            <a:endParaRPr lang="en-GB"/>
          </a:p>
        </p:txBody>
      </p:sp>
      <p:sp>
        <p:nvSpPr>
          <p:cNvPr id="100" name="Text Placeholder 9">
            <a:extLst>
              <a:ext uri="{FF2B5EF4-FFF2-40B4-BE49-F238E27FC236}">
                <a16:creationId xmlns:a16="http://schemas.microsoft.com/office/drawing/2014/main" id="{09957C3C-118E-B9D3-B53C-C1AC869E8060}"/>
              </a:ext>
            </a:extLst>
          </p:cNvPr>
          <p:cNvSpPr>
            <a:spLocks noGrp="1"/>
          </p:cNvSpPr>
          <p:nvPr>
            <p:ph type="body" sz="quarter" idx="62"/>
          </p:nvPr>
        </p:nvSpPr>
        <p:spPr>
          <a:xfrm>
            <a:off x="4333520" y="5525820"/>
            <a:ext cx="1689745" cy="246221"/>
          </a:xfrm>
          <a:prstGeom prst="rect">
            <a:avLst/>
          </a:prstGeom>
        </p:spPr>
        <p:txBody>
          <a:bodyPr lIns="0" tIns="0" rIns="0" bIns="0">
            <a:noAutofit/>
          </a:bodyPr>
          <a:lstStyle>
            <a:lvl1pPr marL="0" indent="0">
              <a:lnSpc>
                <a:spcPct val="90000"/>
              </a:lnSpc>
              <a:buNone/>
              <a:defRPr kumimoji="0" lang="en-GB" sz="1600" b="0" i="0" u="none" strike="noStrike" kern="0" cap="none" spc="0" normalizeH="0" baseline="0" dirty="0">
                <a:ln>
                  <a:noFill/>
                </a:ln>
                <a:solidFill>
                  <a:schemeClr val="tx1"/>
                </a:solidFill>
                <a:effectLst/>
                <a:uLnTx/>
                <a:uFillTx/>
                <a:latin typeface="+mj-lt"/>
                <a:ea typeface="+mn-ea"/>
                <a:cs typeface="+mn-cs"/>
              </a:defRPr>
            </a:lvl1pPr>
          </a:lstStyle>
          <a:p>
            <a:pPr marL="0" marR="0" lvl="0" indent="0" algn="l" defTabSz="914126" rtl="0" eaLnBrk="1" fontAlgn="auto" latinLnBrk="0" hangingPunct="1">
              <a:lnSpc>
                <a:spcPct val="100000"/>
              </a:lnSpc>
              <a:spcBef>
                <a:spcPts val="0"/>
              </a:spcBef>
              <a:spcAft>
                <a:spcPts val="1200"/>
              </a:spcAft>
              <a:buClr>
                <a:srgbClr val="5E33BF"/>
              </a:buClr>
              <a:buSzPct val="100000"/>
              <a:buFont typeface="Trebuchet MS" panose="020B0603020202020204" pitchFamily="34" charset="0"/>
              <a:buNone/>
              <a:tabLst/>
              <a:defRPr/>
            </a:pPr>
            <a:r>
              <a:rPr lang="en-US"/>
              <a:t>Click to edit</a:t>
            </a:r>
            <a:endParaRPr lang="en-GB"/>
          </a:p>
        </p:txBody>
      </p:sp>
      <p:sp>
        <p:nvSpPr>
          <p:cNvPr id="101" name="Text Placeholder 9">
            <a:extLst>
              <a:ext uri="{FF2B5EF4-FFF2-40B4-BE49-F238E27FC236}">
                <a16:creationId xmlns:a16="http://schemas.microsoft.com/office/drawing/2014/main" id="{DAD3E591-8684-754C-7143-A7D94E7649B5}"/>
              </a:ext>
            </a:extLst>
          </p:cNvPr>
          <p:cNvSpPr>
            <a:spLocks noGrp="1"/>
          </p:cNvSpPr>
          <p:nvPr>
            <p:ph type="body" sz="quarter" idx="63"/>
          </p:nvPr>
        </p:nvSpPr>
        <p:spPr>
          <a:xfrm>
            <a:off x="6206144" y="5525820"/>
            <a:ext cx="1689745" cy="246221"/>
          </a:xfrm>
          <a:prstGeom prst="rect">
            <a:avLst/>
          </a:prstGeom>
        </p:spPr>
        <p:txBody>
          <a:bodyPr lIns="0" tIns="0" rIns="0" bIns="0">
            <a:noAutofit/>
          </a:bodyPr>
          <a:lstStyle>
            <a:lvl1pPr marL="0" indent="0">
              <a:lnSpc>
                <a:spcPct val="90000"/>
              </a:lnSpc>
              <a:buNone/>
              <a:defRPr kumimoji="0" lang="en-GB" sz="1600" b="0" i="0" u="none" strike="noStrike" kern="0" cap="none" spc="0" normalizeH="0" baseline="0" dirty="0">
                <a:ln>
                  <a:noFill/>
                </a:ln>
                <a:solidFill>
                  <a:schemeClr val="tx1"/>
                </a:solidFill>
                <a:effectLst/>
                <a:uLnTx/>
                <a:uFillTx/>
                <a:latin typeface="+mj-lt"/>
                <a:ea typeface="+mn-ea"/>
                <a:cs typeface="+mn-cs"/>
              </a:defRPr>
            </a:lvl1pPr>
          </a:lstStyle>
          <a:p>
            <a:pPr marL="0" marR="0" lvl="0" indent="0" algn="l" defTabSz="914126" rtl="0" eaLnBrk="1" fontAlgn="auto" latinLnBrk="0" hangingPunct="1">
              <a:lnSpc>
                <a:spcPct val="100000"/>
              </a:lnSpc>
              <a:spcBef>
                <a:spcPts val="0"/>
              </a:spcBef>
              <a:spcAft>
                <a:spcPts val="1200"/>
              </a:spcAft>
              <a:buClr>
                <a:srgbClr val="5E33BF"/>
              </a:buClr>
              <a:buSzPct val="100000"/>
              <a:buFont typeface="Trebuchet MS" panose="020B0603020202020204" pitchFamily="34" charset="0"/>
              <a:buNone/>
              <a:tabLst/>
              <a:defRPr/>
            </a:pPr>
            <a:r>
              <a:rPr lang="en-US"/>
              <a:t>Click to edit</a:t>
            </a:r>
            <a:endParaRPr lang="en-GB"/>
          </a:p>
        </p:txBody>
      </p:sp>
      <p:sp>
        <p:nvSpPr>
          <p:cNvPr id="102" name="Text Placeholder 9">
            <a:extLst>
              <a:ext uri="{FF2B5EF4-FFF2-40B4-BE49-F238E27FC236}">
                <a16:creationId xmlns:a16="http://schemas.microsoft.com/office/drawing/2014/main" id="{71A2FF91-166C-275D-2013-31F188E4BA3B}"/>
              </a:ext>
            </a:extLst>
          </p:cNvPr>
          <p:cNvSpPr>
            <a:spLocks noGrp="1"/>
          </p:cNvSpPr>
          <p:nvPr>
            <p:ph type="body" sz="quarter" idx="64"/>
          </p:nvPr>
        </p:nvSpPr>
        <p:spPr>
          <a:xfrm>
            <a:off x="8078770" y="5525820"/>
            <a:ext cx="1689745" cy="246221"/>
          </a:xfrm>
          <a:prstGeom prst="rect">
            <a:avLst/>
          </a:prstGeom>
        </p:spPr>
        <p:txBody>
          <a:bodyPr lIns="0" tIns="0" rIns="0" bIns="0">
            <a:noAutofit/>
          </a:bodyPr>
          <a:lstStyle>
            <a:lvl1pPr marL="0" indent="0">
              <a:lnSpc>
                <a:spcPct val="90000"/>
              </a:lnSpc>
              <a:buNone/>
              <a:defRPr kumimoji="0" lang="en-GB" sz="1600" b="0" i="0" u="none" strike="noStrike" kern="0" cap="none" spc="0" normalizeH="0" baseline="0" dirty="0">
                <a:ln>
                  <a:noFill/>
                </a:ln>
                <a:solidFill>
                  <a:schemeClr val="tx1"/>
                </a:solidFill>
                <a:effectLst/>
                <a:uLnTx/>
                <a:uFillTx/>
                <a:latin typeface="+mj-lt"/>
                <a:ea typeface="+mn-ea"/>
                <a:cs typeface="+mn-cs"/>
              </a:defRPr>
            </a:lvl1pPr>
          </a:lstStyle>
          <a:p>
            <a:pPr marL="0" marR="0" lvl="0" indent="0" algn="l" defTabSz="914126" rtl="0" eaLnBrk="1" fontAlgn="auto" latinLnBrk="0" hangingPunct="1">
              <a:lnSpc>
                <a:spcPct val="100000"/>
              </a:lnSpc>
              <a:spcBef>
                <a:spcPts val="0"/>
              </a:spcBef>
              <a:spcAft>
                <a:spcPts val="1200"/>
              </a:spcAft>
              <a:buClr>
                <a:srgbClr val="5E33BF"/>
              </a:buClr>
              <a:buSzPct val="100000"/>
              <a:buFont typeface="Trebuchet MS" panose="020B0603020202020204" pitchFamily="34" charset="0"/>
              <a:buNone/>
              <a:tabLst/>
              <a:defRPr/>
            </a:pPr>
            <a:r>
              <a:rPr lang="en-US"/>
              <a:t>Click to edit</a:t>
            </a:r>
            <a:endParaRPr lang="en-GB"/>
          </a:p>
        </p:txBody>
      </p:sp>
      <p:sp>
        <p:nvSpPr>
          <p:cNvPr id="103" name="Text Placeholder 9">
            <a:extLst>
              <a:ext uri="{FF2B5EF4-FFF2-40B4-BE49-F238E27FC236}">
                <a16:creationId xmlns:a16="http://schemas.microsoft.com/office/drawing/2014/main" id="{EBEC8246-A9F3-A3CB-4DFD-33C9EE635A54}"/>
              </a:ext>
            </a:extLst>
          </p:cNvPr>
          <p:cNvSpPr>
            <a:spLocks noGrp="1"/>
          </p:cNvSpPr>
          <p:nvPr>
            <p:ph type="body" sz="quarter" idx="65"/>
          </p:nvPr>
        </p:nvSpPr>
        <p:spPr>
          <a:xfrm>
            <a:off x="9951395" y="5525820"/>
            <a:ext cx="1689745" cy="246221"/>
          </a:xfrm>
          <a:prstGeom prst="rect">
            <a:avLst/>
          </a:prstGeom>
        </p:spPr>
        <p:txBody>
          <a:bodyPr lIns="0" tIns="0" rIns="0" bIns="0">
            <a:noAutofit/>
          </a:bodyPr>
          <a:lstStyle>
            <a:lvl1pPr marL="0" indent="0">
              <a:lnSpc>
                <a:spcPct val="90000"/>
              </a:lnSpc>
              <a:buNone/>
              <a:defRPr kumimoji="0" lang="en-GB" sz="1600" b="0" i="0" u="none" strike="noStrike" kern="0" cap="none" spc="0" normalizeH="0" baseline="0" dirty="0">
                <a:ln>
                  <a:noFill/>
                </a:ln>
                <a:solidFill>
                  <a:schemeClr val="tx1"/>
                </a:solidFill>
                <a:effectLst/>
                <a:uLnTx/>
                <a:uFillTx/>
                <a:latin typeface="+mj-lt"/>
                <a:ea typeface="+mn-ea"/>
                <a:cs typeface="+mn-cs"/>
              </a:defRPr>
            </a:lvl1pPr>
          </a:lstStyle>
          <a:p>
            <a:pPr marL="0" marR="0" lvl="0" indent="0" algn="l" defTabSz="914126" rtl="0" eaLnBrk="1" fontAlgn="auto" latinLnBrk="0" hangingPunct="1">
              <a:lnSpc>
                <a:spcPct val="100000"/>
              </a:lnSpc>
              <a:spcBef>
                <a:spcPts val="0"/>
              </a:spcBef>
              <a:spcAft>
                <a:spcPts val="1200"/>
              </a:spcAft>
              <a:buClr>
                <a:srgbClr val="5E33BF"/>
              </a:buClr>
              <a:buSzPct val="100000"/>
              <a:buFont typeface="Trebuchet MS" panose="020B0603020202020204" pitchFamily="34" charset="0"/>
              <a:buNone/>
              <a:tabLst/>
              <a:defRPr/>
            </a:pPr>
            <a:r>
              <a:rPr lang="en-US"/>
              <a:t>Click to edit</a:t>
            </a:r>
            <a:endParaRPr lang="en-GB"/>
          </a:p>
        </p:txBody>
      </p:sp>
    </p:spTree>
    <p:extLst>
      <p:ext uri="{BB962C8B-B14F-4D97-AF65-F5344CB8AC3E}">
        <p14:creationId xmlns:p14="http://schemas.microsoft.com/office/powerpoint/2010/main" val="377487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ub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13829E-790B-6FE3-7EA9-3E97C875FA13}"/>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rgbClr val="B175E1"/>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3E238B92-9477-827A-8F3B-E3EA99DCD404}"/>
              </a:ext>
            </a:extLst>
          </p:cNvPr>
          <p:cNvSpPr>
            <a:spLocks noGrp="1"/>
          </p:cNvSpPr>
          <p:nvPr>
            <p:ph type="title" hasCustomPrompt="1"/>
          </p:nvPr>
        </p:nvSpPr>
        <p:spPr>
          <a:xfrm>
            <a:off x="550865" y="368828"/>
            <a:ext cx="3204000" cy="251885"/>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2400" b="0" i="0" u="none" strike="noStrike" kern="1200" cap="none" spc="0" normalizeH="0" baseline="0" noProof="0" dirty="0">
                <a:ln>
                  <a:noFill/>
                </a:ln>
                <a:solidFill>
                  <a:sysClr val="window" lastClr="FFFFFF"/>
                </a:solidFill>
                <a:effectLst/>
                <a:uLnTx/>
                <a:uFillTx/>
                <a:latin typeface="Avenir Next LT Pro Demi"/>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ysClr val="window" lastClr="FFFFFF"/>
                </a:solidFill>
                <a:effectLst/>
                <a:uLnTx/>
                <a:uFillTx/>
                <a:latin typeface="Avenir Next LT Pro Demi"/>
                <a:ea typeface="+mj-ea"/>
                <a:cs typeface="+mj-cs"/>
              </a:rPr>
              <a:t>Header avenir demi</a:t>
            </a:r>
            <a:endParaRPr kumimoji="0" lang="en-GB" sz="2400" b="0" i="0" u="none" strike="noStrike" kern="1200" cap="none" spc="0" normalizeH="0" baseline="0" noProof="0">
              <a:ln>
                <a:noFill/>
              </a:ln>
              <a:solidFill>
                <a:sysClr val="window" lastClr="FFFFFF"/>
              </a:solidFill>
              <a:effectLst/>
              <a:uLnTx/>
              <a:uFillTx/>
              <a:latin typeface="Avenir Next LT Pro Demi"/>
              <a:ea typeface="+mj-ea"/>
              <a:cs typeface="+mj-cs"/>
            </a:endParaRPr>
          </a:p>
        </p:txBody>
      </p:sp>
      <p:sp>
        <p:nvSpPr>
          <p:cNvPr id="5" name="Text Placeholder 9">
            <a:extLst>
              <a:ext uri="{FF2B5EF4-FFF2-40B4-BE49-F238E27FC236}">
                <a16:creationId xmlns:a16="http://schemas.microsoft.com/office/drawing/2014/main" id="{3BB20918-A20D-5D89-648C-F1231F0FEA56}"/>
              </a:ext>
            </a:extLst>
          </p:cNvPr>
          <p:cNvSpPr>
            <a:spLocks noGrp="1"/>
          </p:cNvSpPr>
          <p:nvPr>
            <p:ph type="body" sz="quarter" idx="13" hasCustomPrompt="1"/>
          </p:nvPr>
        </p:nvSpPr>
        <p:spPr>
          <a:xfrm>
            <a:off x="550865" y="752052"/>
            <a:ext cx="3204000" cy="336973"/>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kumimoji="0" lang="en-GB" sz="2000" b="0" i="0" u="none" strike="noStrike" kern="1200" cap="none" spc="0" normalizeH="0" baseline="0" noProof="0" dirty="0">
                <a:ln>
                  <a:noFill/>
                </a:ln>
                <a:solidFill>
                  <a:sysClr val="window" lastClr="FFFFFF"/>
                </a:solidFill>
                <a:effectLst/>
                <a:uLnTx/>
                <a:uFillTx/>
                <a:latin typeface="Avenir Next LT Pro"/>
                <a:ea typeface="+mn-ea"/>
                <a:cs typeface="+mn-cs"/>
              </a:defRPr>
            </a:lvl1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 lastClr="FFFFFF"/>
                </a:solidFill>
                <a:effectLst/>
                <a:uLnTx/>
                <a:uFillTx/>
                <a:latin typeface="Avenir Next LT Pro"/>
                <a:ea typeface="+mn-ea"/>
                <a:cs typeface="+mn-cs"/>
              </a:rPr>
              <a:t>Subhead avenir pro 20pt</a:t>
            </a:r>
            <a:endParaRPr kumimoji="0" lang="en-GB" sz="2000" b="0" i="0" u="none" strike="noStrike" kern="1200" cap="none" spc="0" normalizeH="0" baseline="0" noProof="0">
              <a:ln>
                <a:noFill/>
              </a:ln>
              <a:solidFill>
                <a:sysClr val="window" lastClr="FFFFFF"/>
              </a:solidFill>
              <a:effectLst/>
              <a:uLnTx/>
              <a:uFillTx/>
              <a:latin typeface="Avenir Next LT Pro"/>
              <a:ea typeface="+mn-ea"/>
              <a:cs typeface="+mn-cs"/>
            </a:endParaRPr>
          </a:p>
        </p:txBody>
      </p:sp>
      <p:pic>
        <p:nvPicPr>
          <p:cNvPr id="4" name="Graphic 3">
            <a:extLst>
              <a:ext uri="{FF2B5EF4-FFF2-40B4-BE49-F238E27FC236}">
                <a16:creationId xmlns:a16="http://schemas.microsoft.com/office/drawing/2014/main" id="{FBA3DBA4-0C93-4E57-78EC-3D5F9A0A4F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4" y="6455269"/>
            <a:ext cx="2416810" cy="223520"/>
          </a:xfrm>
          <a:prstGeom prst="rect">
            <a:avLst/>
          </a:prstGeom>
        </p:spPr>
      </p:pic>
      <p:sp>
        <p:nvSpPr>
          <p:cNvPr id="7" name="Text Placeholder 12">
            <a:extLst>
              <a:ext uri="{FF2B5EF4-FFF2-40B4-BE49-F238E27FC236}">
                <a16:creationId xmlns:a16="http://schemas.microsoft.com/office/drawing/2014/main" id="{243A6E47-69E1-E666-AF9E-F43CEFCC4403}"/>
              </a:ext>
            </a:extLst>
          </p:cNvPr>
          <p:cNvSpPr>
            <a:spLocks noGrp="1"/>
          </p:cNvSpPr>
          <p:nvPr>
            <p:ph type="body" sz="quarter" idx="19"/>
          </p:nvPr>
        </p:nvSpPr>
        <p:spPr>
          <a:xfrm>
            <a:off x="550865" y="1811338"/>
            <a:ext cx="3204000" cy="4321175"/>
          </a:xfrm>
        </p:spPr>
        <p:txBody>
          <a:bodyPr/>
          <a:lstStyle>
            <a:lvl1pPr>
              <a:defRPr>
                <a:solidFill>
                  <a:schemeClr val="bg1"/>
                </a:solidFill>
              </a:defRPr>
            </a:lvl1pPr>
          </a:lstStyle>
          <a:p>
            <a:pPr lvl="0"/>
            <a:endParaRPr lang="en-US"/>
          </a:p>
        </p:txBody>
      </p:sp>
      <p:sp>
        <p:nvSpPr>
          <p:cNvPr id="6" name="Text Placeholder 12">
            <a:extLst>
              <a:ext uri="{FF2B5EF4-FFF2-40B4-BE49-F238E27FC236}">
                <a16:creationId xmlns:a16="http://schemas.microsoft.com/office/drawing/2014/main" id="{205DEBE2-CDEE-2704-43AC-6BC2135CB643}"/>
              </a:ext>
            </a:extLst>
          </p:cNvPr>
          <p:cNvSpPr>
            <a:spLocks noGrp="1"/>
          </p:cNvSpPr>
          <p:nvPr>
            <p:ph type="body" sz="quarter" idx="20"/>
          </p:nvPr>
        </p:nvSpPr>
        <p:spPr>
          <a:xfrm>
            <a:off x="4689299" y="1811338"/>
            <a:ext cx="3204000" cy="4321175"/>
          </a:xfrm>
        </p:spPr>
        <p:txBody>
          <a:bodyPr/>
          <a:lstStyle>
            <a:lvl1pPr>
              <a:defRPr sz="1600"/>
            </a:lvl1pPr>
          </a:lstStyle>
          <a:p>
            <a:pPr lvl="0"/>
            <a:endParaRPr lang="en-US"/>
          </a:p>
        </p:txBody>
      </p:sp>
      <p:sp>
        <p:nvSpPr>
          <p:cNvPr id="8" name="Text Placeholder 12">
            <a:extLst>
              <a:ext uri="{FF2B5EF4-FFF2-40B4-BE49-F238E27FC236}">
                <a16:creationId xmlns:a16="http://schemas.microsoft.com/office/drawing/2014/main" id="{23EC3C8A-96B1-2939-3F4D-76AC825C9374}"/>
              </a:ext>
            </a:extLst>
          </p:cNvPr>
          <p:cNvSpPr>
            <a:spLocks noGrp="1"/>
          </p:cNvSpPr>
          <p:nvPr>
            <p:ph type="body" sz="quarter" idx="21"/>
          </p:nvPr>
        </p:nvSpPr>
        <p:spPr>
          <a:xfrm>
            <a:off x="8437138" y="1811338"/>
            <a:ext cx="3204000" cy="4321175"/>
          </a:xfrm>
        </p:spPr>
        <p:txBody>
          <a:bodyPr/>
          <a:lstStyle>
            <a:lvl1pPr>
              <a:defRPr sz="1600"/>
            </a:lvl1pPr>
          </a:lstStyle>
          <a:p>
            <a:pPr lvl="0"/>
            <a:endParaRPr lang="en-US"/>
          </a:p>
        </p:txBody>
      </p:sp>
    </p:spTree>
    <p:extLst>
      <p:ext uri="{BB962C8B-B14F-4D97-AF65-F5344CB8AC3E}">
        <p14:creationId xmlns:p14="http://schemas.microsoft.com/office/powerpoint/2010/main" val="129503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2EF4BE-E7A0-51B6-1594-86665382D521}"/>
              </a:ext>
            </a:extLst>
          </p:cNvPr>
          <p:cNvPicPr>
            <a:picLocks noChangeAspect="1"/>
          </p:cNvPicPr>
          <p:nvPr userDrawn="1"/>
        </p:nvPicPr>
        <p:blipFill>
          <a:blip r:embed="rId2"/>
          <a:srcRect t="15625"/>
          <a:stretch>
            <a:fillRect/>
          </a:stretch>
        </p:blipFill>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p:spPr>
      </p:pic>
      <p:pic>
        <p:nvPicPr>
          <p:cNvPr id="5" name="Picture 4">
            <a:extLst>
              <a:ext uri="{FF2B5EF4-FFF2-40B4-BE49-F238E27FC236}">
                <a16:creationId xmlns:a16="http://schemas.microsoft.com/office/drawing/2014/main" id="{2E0C971A-7604-FF17-746A-98A5BABFE551}"/>
              </a:ext>
            </a:extLst>
          </p:cNvPr>
          <p:cNvPicPr>
            <a:picLocks noChangeAspect="1"/>
          </p:cNvPicPr>
          <p:nvPr userDrawn="1"/>
        </p:nvPicPr>
        <p:blipFill>
          <a:blip r:embed="rId2"/>
          <a:srcRect l="15352" t="14872" r="51601" b="31139"/>
          <a:stretch>
            <a:fillRect/>
          </a:stretch>
        </p:blipFill>
        <p:spPr>
          <a:xfrm flipV="1">
            <a:off x="7104063" y="1042253"/>
            <a:ext cx="4029070" cy="4388122"/>
          </a:xfrm>
          <a:custGeom>
            <a:avLst/>
            <a:gdLst>
              <a:gd name="csX0" fmla="*/ 3475601 w 4029070"/>
              <a:gd name="csY0" fmla="*/ 2193719 h 4388122"/>
              <a:gd name="csX1" fmla="*/ 4029070 w 4029070"/>
              <a:gd name="csY1" fmla="*/ 1298502 h 4388122"/>
              <a:gd name="csX2" fmla="*/ 1756899 w 4029070"/>
              <a:gd name="csY2" fmla="*/ 0 h 4388122"/>
              <a:gd name="csX3" fmla="*/ 1247678 w 4029070"/>
              <a:gd name="csY3" fmla="*/ 920090 h 4388122"/>
              <a:gd name="csX4" fmla="*/ 3475601 w 4029070"/>
              <a:gd name="csY4" fmla="*/ 2193719 h 4388122"/>
              <a:gd name="csX5" fmla="*/ 718045 w 4029070"/>
              <a:gd name="csY5" fmla="*/ 3517434 h 4388122"/>
              <a:gd name="csX6" fmla="*/ 1247053 w 4029070"/>
              <a:gd name="csY6" fmla="*/ 3467463 h 4388122"/>
              <a:gd name="csX7" fmla="*/ 1141251 w 4029070"/>
              <a:gd name="csY7" fmla="*/ 3139895 h 4388122"/>
              <a:gd name="csX8" fmla="*/ 1247660 w 4029070"/>
              <a:gd name="csY8" fmla="*/ 920090 h 4388122"/>
              <a:gd name="csX9" fmla="*/ 186751 w 4029070"/>
              <a:gd name="csY9" fmla="*/ 895464 h 4388122"/>
              <a:gd name="csX10" fmla="*/ 187246 w 4029070"/>
              <a:gd name="csY10" fmla="*/ 3492032 h 4388122"/>
              <a:gd name="csX11" fmla="*/ 718045 w 4029070"/>
              <a:gd name="csY11" fmla="*/ 3517434 h 4388122"/>
              <a:gd name="csX12" fmla="*/ 1754226 w 4029070"/>
              <a:gd name="csY12" fmla="*/ 4388122 h 4388122"/>
              <a:gd name="csX13" fmla="*/ 4029051 w 4029070"/>
              <a:gd name="csY13" fmla="*/ 3088937 h 4388122"/>
              <a:gd name="csX14" fmla="*/ 3475601 w 4029070"/>
              <a:gd name="csY14" fmla="*/ 2193719 h 4388122"/>
              <a:gd name="csX15" fmla="*/ 1247053 w 4029070"/>
              <a:gd name="csY15" fmla="*/ 3467444 h 4388122"/>
              <a:gd name="csX16" fmla="*/ 1754226 w 4029070"/>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0" h="4388122">
                <a:moveTo>
                  <a:pt x="3475601" y="2193719"/>
                </a:moveTo>
                <a:cubicBezTo>
                  <a:pt x="3702637" y="1923156"/>
                  <a:pt x="3889049" y="1621635"/>
                  <a:pt x="4029070" y="1298502"/>
                </a:cubicBezTo>
                <a:cubicBezTo>
                  <a:pt x="3411600" y="661337"/>
                  <a:pt x="2623549" y="210979"/>
                  <a:pt x="1756899" y="0"/>
                </a:cubicBezTo>
                <a:cubicBezTo>
                  <a:pt x="1542982" y="280687"/>
                  <a:pt x="1371452" y="590625"/>
                  <a:pt x="1247678" y="920090"/>
                </a:cubicBezTo>
                <a:cubicBezTo>
                  <a:pt x="2120677" y="1067030"/>
                  <a:pt x="2911269" y="1518998"/>
                  <a:pt x="3475601" y="2193719"/>
                </a:cubicBezTo>
                <a:close/>
                <a:moveTo>
                  <a:pt x="718045" y="3517434"/>
                </a:moveTo>
                <a:cubicBezTo>
                  <a:pt x="895137" y="3513327"/>
                  <a:pt x="1071931" y="3496658"/>
                  <a:pt x="1247053" y="3467463"/>
                </a:cubicBezTo>
                <a:cubicBezTo>
                  <a:pt x="1207053" y="3360523"/>
                  <a:pt x="1171469" y="3251385"/>
                  <a:pt x="1141251" y="3139895"/>
                </a:cubicBezTo>
                <a:cubicBezTo>
                  <a:pt x="940794" y="2407182"/>
                  <a:pt x="978008" y="1630754"/>
                  <a:pt x="1247660" y="920090"/>
                </a:cubicBezTo>
                <a:cubicBezTo>
                  <a:pt x="897057" y="861567"/>
                  <a:pt x="539762" y="853283"/>
                  <a:pt x="186751" y="895464"/>
                </a:cubicBezTo>
                <a:cubicBezTo>
                  <a:pt x="-62409" y="1743476"/>
                  <a:pt x="-62256" y="2644115"/>
                  <a:pt x="187246" y="3492032"/>
                </a:cubicBezTo>
                <a:cubicBezTo>
                  <a:pt x="363562" y="3513085"/>
                  <a:pt x="540952" y="3521541"/>
                  <a:pt x="718045" y="3517434"/>
                </a:cubicBezTo>
                <a:close/>
                <a:moveTo>
                  <a:pt x="1754226" y="4388122"/>
                </a:moveTo>
                <a:cubicBezTo>
                  <a:pt x="2621899" y="4177407"/>
                  <a:pt x="3410955" y="3726766"/>
                  <a:pt x="4029051" y="3088937"/>
                </a:cubicBezTo>
                <a:cubicBezTo>
                  <a:pt x="3889029" y="2765784"/>
                  <a:pt x="3702637" y="2464283"/>
                  <a:pt x="3475601" y="2193719"/>
                </a:cubicBezTo>
                <a:cubicBezTo>
                  <a:pt x="2911137" y="2868592"/>
                  <a:pt x="2120280" y="3320617"/>
                  <a:pt x="1247053" y="3467444"/>
                </a:cubicBezTo>
                <a:cubicBezTo>
                  <a:pt x="1370163" y="3796985"/>
                  <a:pt x="1541011" y="4107112"/>
                  <a:pt x="1754226" y="4388122"/>
                </a:cubicBezTo>
                <a:close/>
              </a:path>
            </a:pathLst>
          </a:custGeom>
        </p:spPr>
      </p:pic>
      <p:sp>
        <p:nvSpPr>
          <p:cNvPr id="8" name="Freeform: Shape 7">
            <a:extLst>
              <a:ext uri="{FF2B5EF4-FFF2-40B4-BE49-F238E27FC236}">
                <a16:creationId xmlns:a16="http://schemas.microsoft.com/office/drawing/2014/main" id="{867E8E91-90D5-92B8-A9BC-87F5CD9849B3}"/>
              </a:ext>
            </a:extLst>
          </p:cNvPr>
          <p:cNvSpPr/>
          <p:nvPr userDrawn="1"/>
        </p:nvSpPr>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a:solidFill>
            <a:schemeClr val="tx1">
              <a:alpha val="9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 name="Text Placeholder 2">
            <a:extLst>
              <a:ext uri="{FF2B5EF4-FFF2-40B4-BE49-F238E27FC236}">
                <a16:creationId xmlns:a16="http://schemas.microsoft.com/office/drawing/2014/main" id="{72C6AE4F-4294-E260-65F2-5517D645117F}"/>
              </a:ext>
            </a:extLst>
          </p:cNvPr>
          <p:cNvSpPr>
            <a:spLocks noGrp="1"/>
          </p:cNvSpPr>
          <p:nvPr>
            <p:ph type="body" sz="quarter" idx="28" hasCustomPrompt="1"/>
          </p:nvPr>
        </p:nvSpPr>
        <p:spPr>
          <a:xfrm>
            <a:off x="1017429" y="4144664"/>
            <a:ext cx="4715714" cy="369332"/>
          </a:xfrm>
        </p:spPr>
        <p:txBody>
          <a:bodyPr vert="horz" wrap="square" lIns="0" tIns="0" rIns="0" bIns="0" rtlCol="0" anchor="b">
            <a:spAutoFit/>
          </a:bodyPr>
          <a:lstStyle>
            <a:lvl1pPr>
              <a:buNone/>
              <a:defRPr lang="en-US" sz="2400" dirty="0">
                <a:solidFill>
                  <a:schemeClr val="bg1"/>
                </a:solidFill>
                <a:latin typeface="+mj-lt"/>
              </a:defRPr>
            </a:lvl1pPr>
          </a:lstStyle>
          <a:p>
            <a:pPr marL="0" lvl="0" indent="0">
              <a:buNone/>
            </a:pPr>
            <a:r>
              <a:rPr lang="en-US"/>
              <a:t>Forename Surname</a:t>
            </a:r>
          </a:p>
        </p:txBody>
      </p:sp>
      <p:sp>
        <p:nvSpPr>
          <p:cNvPr id="13" name="Text Placeholder 3">
            <a:extLst>
              <a:ext uri="{FF2B5EF4-FFF2-40B4-BE49-F238E27FC236}">
                <a16:creationId xmlns:a16="http://schemas.microsoft.com/office/drawing/2014/main" id="{1664164A-B9F0-13F5-60CE-39A11F87A876}"/>
              </a:ext>
            </a:extLst>
          </p:cNvPr>
          <p:cNvSpPr>
            <a:spLocks noGrp="1"/>
          </p:cNvSpPr>
          <p:nvPr>
            <p:ph type="body" sz="quarter" idx="29" hasCustomPrompt="1"/>
          </p:nvPr>
        </p:nvSpPr>
        <p:spPr>
          <a:xfrm>
            <a:off x="1017429" y="4705222"/>
            <a:ext cx="4715714" cy="369332"/>
          </a:xfrm>
        </p:spPr>
        <p:txBody>
          <a:bodyPr wrap="square">
            <a:spAutoFit/>
          </a:bodyPr>
          <a:lstStyle>
            <a:lvl1pPr>
              <a:buNone/>
              <a:defRPr sz="2400">
                <a:solidFill>
                  <a:schemeClr val="bg1"/>
                </a:solidFill>
              </a:defRPr>
            </a:lvl1pPr>
          </a:lstStyle>
          <a:p>
            <a:pPr lvl="0"/>
            <a:r>
              <a:rPr lang="en-US"/>
              <a:t>Job title, Company name</a:t>
            </a:r>
          </a:p>
        </p:txBody>
      </p:sp>
      <p:sp>
        <p:nvSpPr>
          <p:cNvPr id="14" name="Text Placeholder 1">
            <a:extLst>
              <a:ext uri="{FF2B5EF4-FFF2-40B4-BE49-F238E27FC236}">
                <a16:creationId xmlns:a16="http://schemas.microsoft.com/office/drawing/2014/main" id="{9CB49526-9611-D905-882F-8DFDEAD30496}"/>
              </a:ext>
            </a:extLst>
          </p:cNvPr>
          <p:cNvSpPr>
            <a:spLocks noGrp="1"/>
          </p:cNvSpPr>
          <p:nvPr>
            <p:ph type="body" sz="quarter" idx="26" hasCustomPrompt="1"/>
          </p:nvPr>
        </p:nvSpPr>
        <p:spPr>
          <a:xfrm>
            <a:off x="1017429" y="1281895"/>
            <a:ext cx="5710270" cy="2031325"/>
          </a:xfrm>
        </p:spPr>
        <p:txBody>
          <a:bodyPr/>
          <a:lstStyle>
            <a:lvl1pPr>
              <a:buNone/>
              <a:defRPr sz="4400" b="0" i="1">
                <a:solidFill>
                  <a:schemeClr val="accent1"/>
                </a:solidFill>
                <a:latin typeface="+mj-lt"/>
              </a:defRPr>
            </a:lvl1pPr>
          </a:lstStyle>
          <a:p>
            <a:pPr lvl="0"/>
            <a:r>
              <a:rPr lang="en-US"/>
              <a:t>“Quote copy, resize textbox </a:t>
            </a:r>
            <a:r>
              <a:rPr lang="en-US" err="1"/>
              <a:t>recolour</a:t>
            </a:r>
            <a:r>
              <a:rPr lang="en-US"/>
              <a:t> text as required”.</a:t>
            </a:r>
            <a:endParaRPr lang="en-GB"/>
          </a:p>
        </p:txBody>
      </p:sp>
      <p:pic>
        <p:nvPicPr>
          <p:cNvPr id="7" name="Graphic 6">
            <a:extLst>
              <a:ext uri="{FF2B5EF4-FFF2-40B4-BE49-F238E27FC236}">
                <a16:creationId xmlns:a16="http://schemas.microsoft.com/office/drawing/2014/main" id="{1829C47E-BDC3-C882-1780-543A98724E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pic>
        <p:nvPicPr>
          <p:cNvPr id="6" name="Graphic 5">
            <a:extLst>
              <a:ext uri="{FF2B5EF4-FFF2-40B4-BE49-F238E27FC236}">
                <a16:creationId xmlns:a16="http://schemas.microsoft.com/office/drawing/2014/main" id="{844ADF6A-1345-54F8-22D0-EC2691B839E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50689" y="6371283"/>
            <a:ext cx="996997" cy="297804"/>
          </a:xfrm>
          <a:prstGeom prst="rect">
            <a:avLst/>
          </a:prstGeom>
        </p:spPr>
      </p:pic>
    </p:spTree>
    <p:extLst>
      <p:ext uri="{BB962C8B-B14F-4D97-AF65-F5344CB8AC3E}">
        <p14:creationId xmlns:p14="http://schemas.microsoft.com/office/powerpoint/2010/main" val="129757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0CEC8-0843-06B1-0C70-B672F84AD526}"/>
              </a:ext>
            </a:extLst>
          </p:cNvPr>
          <p:cNvPicPr>
            <a:picLocks noChangeAspect="1"/>
          </p:cNvPicPr>
          <p:nvPr userDrawn="1"/>
        </p:nvPicPr>
        <p:blipFill>
          <a:blip r:embed="rId2"/>
          <a:srcRect t="3436" r="19800" b="28895"/>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E0C971A-7604-FF17-746A-98A5BABFE551}"/>
              </a:ext>
            </a:extLst>
          </p:cNvPr>
          <p:cNvPicPr>
            <a:picLocks noChangeAspect="1"/>
          </p:cNvPicPr>
          <p:nvPr userDrawn="1"/>
        </p:nvPicPr>
        <p:blipFill>
          <a:blip r:embed="rId3"/>
          <a:srcRect l="15352" t="14872" r="51601" b="31139"/>
          <a:stretch>
            <a:fillRect/>
          </a:stretch>
        </p:blipFill>
        <p:spPr>
          <a:xfrm flipV="1">
            <a:off x="7104063" y="1042253"/>
            <a:ext cx="4029070" cy="4388122"/>
          </a:xfrm>
          <a:custGeom>
            <a:avLst/>
            <a:gdLst>
              <a:gd name="csX0" fmla="*/ 3475601 w 4029070"/>
              <a:gd name="csY0" fmla="*/ 2193719 h 4388122"/>
              <a:gd name="csX1" fmla="*/ 4029070 w 4029070"/>
              <a:gd name="csY1" fmla="*/ 1298502 h 4388122"/>
              <a:gd name="csX2" fmla="*/ 1756899 w 4029070"/>
              <a:gd name="csY2" fmla="*/ 0 h 4388122"/>
              <a:gd name="csX3" fmla="*/ 1247678 w 4029070"/>
              <a:gd name="csY3" fmla="*/ 920090 h 4388122"/>
              <a:gd name="csX4" fmla="*/ 3475601 w 4029070"/>
              <a:gd name="csY4" fmla="*/ 2193719 h 4388122"/>
              <a:gd name="csX5" fmla="*/ 718045 w 4029070"/>
              <a:gd name="csY5" fmla="*/ 3517434 h 4388122"/>
              <a:gd name="csX6" fmla="*/ 1247053 w 4029070"/>
              <a:gd name="csY6" fmla="*/ 3467463 h 4388122"/>
              <a:gd name="csX7" fmla="*/ 1141251 w 4029070"/>
              <a:gd name="csY7" fmla="*/ 3139895 h 4388122"/>
              <a:gd name="csX8" fmla="*/ 1247660 w 4029070"/>
              <a:gd name="csY8" fmla="*/ 920090 h 4388122"/>
              <a:gd name="csX9" fmla="*/ 186751 w 4029070"/>
              <a:gd name="csY9" fmla="*/ 895464 h 4388122"/>
              <a:gd name="csX10" fmla="*/ 187246 w 4029070"/>
              <a:gd name="csY10" fmla="*/ 3492032 h 4388122"/>
              <a:gd name="csX11" fmla="*/ 718045 w 4029070"/>
              <a:gd name="csY11" fmla="*/ 3517434 h 4388122"/>
              <a:gd name="csX12" fmla="*/ 1754226 w 4029070"/>
              <a:gd name="csY12" fmla="*/ 4388122 h 4388122"/>
              <a:gd name="csX13" fmla="*/ 4029051 w 4029070"/>
              <a:gd name="csY13" fmla="*/ 3088937 h 4388122"/>
              <a:gd name="csX14" fmla="*/ 3475601 w 4029070"/>
              <a:gd name="csY14" fmla="*/ 2193719 h 4388122"/>
              <a:gd name="csX15" fmla="*/ 1247053 w 4029070"/>
              <a:gd name="csY15" fmla="*/ 3467444 h 4388122"/>
              <a:gd name="csX16" fmla="*/ 1754226 w 4029070"/>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0" h="4388122">
                <a:moveTo>
                  <a:pt x="3475601" y="2193719"/>
                </a:moveTo>
                <a:cubicBezTo>
                  <a:pt x="3702637" y="1923156"/>
                  <a:pt x="3889049" y="1621635"/>
                  <a:pt x="4029070" y="1298502"/>
                </a:cubicBezTo>
                <a:cubicBezTo>
                  <a:pt x="3411600" y="661337"/>
                  <a:pt x="2623549" y="210979"/>
                  <a:pt x="1756899" y="0"/>
                </a:cubicBezTo>
                <a:cubicBezTo>
                  <a:pt x="1542982" y="280687"/>
                  <a:pt x="1371452" y="590625"/>
                  <a:pt x="1247678" y="920090"/>
                </a:cubicBezTo>
                <a:cubicBezTo>
                  <a:pt x="2120677" y="1067030"/>
                  <a:pt x="2911269" y="1518998"/>
                  <a:pt x="3475601" y="2193719"/>
                </a:cubicBezTo>
                <a:close/>
                <a:moveTo>
                  <a:pt x="718045" y="3517434"/>
                </a:moveTo>
                <a:cubicBezTo>
                  <a:pt x="895137" y="3513327"/>
                  <a:pt x="1071931" y="3496658"/>
                  <a:pt x="1247053" y="3467463"/>
                </a:cubicBezTo>
                <a:cubicBezTo>
                  <a:pt x="1207053" y="3360523"/>
                  <a:pt x="1171469" y="3251385"/>
                  <a:pt x="1141251" y="3139895"/>
                </a:cubicBezTo>
                <a:cubicBezTo>
                  <a:pt x="940794" y="2407182"/>
                  <a:pt x="978008" y="1630754"/>
                  <a:pt x="1247660" y="920090"/>
                </a:cubicBezTo>
                <a:cubicBezTo>
                  <a:pt x="897057" y="861567"/>
                  <a:pt x="539762" y="853283"/>
                  <a:pt x="186751" y="895464"/>
                </a:cubicBezTo>
                <a:cubicBezTo>
                  <a:pt x="-62409" y="1743476"/>
                  <a:pt x="-62256" y="2644115"/>
                  <a:pt x="187246" y="3492032"/>
                </a:cubicBezTo>
                <a:cubicBezTo>
                  <a:pt x="363562" y="3513085"/>
                  <a:pt x="540952" y="3521541"/>
                  <a:pt x="718045" y="3517434"/>
                </a:cubicBezTo>
                <a:close/>
                <a:moveTo>
                  <a:pt x="1754226" y="4388122"/>
                </a:moveTo>
                <a:cubicBezTo>
                  <a:pt x="2621899" y="4177407"/>
                  <a:pt x="3410955" y="3726766"/>
                  <a:pt x="4029051" y="3088937"/>
                </a:cubicBezTo>
                <a:cubicBezTo>
                  <a:pt x="3889029" y="2765784"/>
                  <a:pt x="3702637" y="2464283"/>
                  <a:pt x="3475601" y="2193719"/>
                </a:cubicBezTo>
                <a:cubicBezTo>
                  <a:pt x="2911137" y="2868592"/>
                  <a:pt x="2120280" y="3320617"/>
                  <a:pt x="1247053" y="3467444"/>
                </a:cubicBezTo>
                <a:cubicBezTo>
                  <a:pt x="1370163" y="3796985"/>
                  <a:pt x="1541011" y="4107112"/>
                  <a:pt x="1754226" y="4388122"/>
                </a:cubicBezTo>
                <a:close/>
              </a:path>
            </a:pathLst>
          </a:custGeom>
        </p:spPr>
      </p:pic>
      <p:pic>
        <p:nvPicPr>
          <p:cNvPr id="11" name="Picture 10">
            <a:extLst>
              <a:ext uri="{FF2B5EF4-FFF2-40B4-BE49-F238E27FC236}">
                <a16:creationId xmlns:a16="http://schemas.microsoft.com/office/drawing/2014/main" id="{2B1F862B-3C34-0C5C-16FB-0E45FD71B09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flipV="1">
            <a:off x="7104063" y="1042253"/>
            <a:ext cx="4029070" cy="4388122"/>
          </a:xfrm>
          <a:custGeom>
            <a:avLst/>
            <a:gdLst>
              <a:gd name="csX0" fmla="*/ 3475601 w 4029070"/>
              <a:gd name="csY0" fmla="*/ 2193719 h 4388122"/>
              <a:gd name="csX1" fmla="*/ 4029070 w 4029070"/>
              <a:gd name="csY1" fmla="*/ 1298502 h 4388122"/>
              <a:gd name="csX2" fmla="*/ 1756899 w 4029070"/>
              <a:gd name="csY2" fmla="*/ 0 h 4388122"/>
              <a:gd name="csX3" fmla="*/ 1247678 w 4029070"/>
              <a:gd name="csY3" fmla="*/ 920090 h 4388122"/>
              <a:gd name="csX4" fmla="*/ 3475601 w 4029070"/>
              <a:gd name="csY4" fmla="*/ 2193719 h 4388122"/>
              <a:gd name="csX5" fmla="*/ 718045 w 4029070"/>
              <a:gd name="csY5" fmla="*/ 3517434 h 4388122"/>
              <a:gd name="csX6" fmla="*/ 1247053 w 4029070"/>
              <a:gd name="csY6" fmla="*/ 3467463 h 4388122"/>
              <a:gd name="csX7" fmla="*/ 1141251 w 4029070"/>
              <a:gd name="csY7" fmla="*/ 3139895 h 4388122"/>
              <a:gd name="csX8" fmla="*/ 1247660 w 4029070"/>
              <a:gd name="csY8" fmla="*/ 920090 h 4388122"/>
              <a:gd name="csX9" fmla="*/ 186751 w 4029070"/>
              <a:gd name="csY9" fmla="*/ 895464 h 4388122"/>
              <a:gd name="csX10" fmla="*/ 187246 w 4029070"/>
              <a:gd name="csY10" fmla="*/ 3492032 h 4388122"/>
              <a:gd name="csX11" fmla="*/ 718045 w 4029070"/>
              <a:gd name="csY11" fmla="*/ 3517434 h 4388122"/>
              <a:gd name="csX12" fmla="*/ 1754226 w 4029070"/>
              <a:gd name="csY12" fmla="*/ 4388122 h 4388122"/>
              <a:gd name="csX13" fmla="*/ 4029051 w 4029070"/>
              <a:gd name="csY13" fmla="*/ 3088937 h 4388122"/>
              <a:gd name="csX14" fmla="*/ 3475601 w 4029070"/>
              <a:gd name="csY14" fmla="*/ 2193719 h 4388122"/>
              <a:gd name="csX15" fmla="*/ 1247053 w 4029070"/>
              <a:gd name="csY15" fmla="*/ 3467444 h 4388122"/>
              <a:gd name="csX16" fmla="*/ 1754226 w 4029070"/>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0" h="4388122">
                <a:moveTo>
                  <a:pt x="3475601" y="2193719"/>
                </a:moveTo>
                <a:cubicBezTo>
                  <a:pt x="3702637" y="1923156"/>
                  <a:pt x="3889049" y="1621635"/>
                  <a:pt x="4029070" y="1298502"/>
                </a:cubicBezTo>
                <a:cubicBezTo>
                  <a:pt x="3411600" y="661337"/>
                  <a:pt x="2623549" y="210979"/>
                  <a:pt x="1756899" y="0"/>
                </a:cubicBezTo>
                <a:cubicBezTo>
                  <a:pt x="1542982" y="280687"/>
                  <a:pt x="1371452" y="590625"/>
                  <a:pt x="1247678" y="920090"/>
                </a:cubicBezTo>
                <a:cubicBezTo>
                  <a:pt x="2120677" y="1067030"/>
                  <a:pt x="2911269" y="1518998"/>
                  <a:pt x="3475601" y="2193719"/>
                </a:cubicBezTo>
                <a:close/>
                <a:moveTo>
                  <a:pt x="718045" y="3517434"/>
                </a:moveTo>
                <a:cubicBezTo>
                  <a:pt x="895137" y="3513327"/>
                  <a:pt x="1071931" y="3496658"/>
                  <a:pt x="1247053" y="3467463"/>
                </a:cubicBezTo>
                <a:cubicBezTo>
                  <a:pt x="1207053" y="3360523"/>
                  <a:pt x="1171469" y="3251385"/>
                  <a:pt x="1141251" y="3139895"/>
                </a:cubicBezTo>
                <a:cubicBezTo>
                  <a:pt x="940794" y="2407182"/>
                  <a:pt x="978008" y="1630754"/>
                  <a:pt x="1247660" y="920090"/>
                </a:cubicBezTo>
                <a:cubicBezTo>
                  <a:pt x="897057" y="861567"/>
                  <a:pt x="539762" y="853283"/>
                  <a:pt x="186751" y="895464"/>
                </a:cubicBezTo>
                <a:cubicBezTo>
                  <a:pt x="-62409" y="1743476"/>
                  <a:pt x="-62256" y="2644115"/>
                  <a:pt x="187246" y="3492032"/>
                </a:cubicBezTo>
                <a:cubicBezTo>
                  <a:pt x="363562" y="3513085"/>
                  <a:pt x="540952" y="3521541"/>
                  <a:pt x="718045" y="3517434"/>
                </a:cubicBezTo>
                <a:close/>
                <a:moveTo>
                  <a:pt x="1754226" y="4388122"/>
                </a:moveTo>
                <a:cubicBezTo>
                  <a:pt x="2621899" y="4177407"/>
                  <a:pt x="3410955" y="3726766"/>
                  <a:pt x="4029051" y="3088937"/>
                </a:cubicBezTo>
                <a:cubicBezTo>
                  <a:pt x="3889029" y="2765784"/>
                  <a:pt x="3702637" y="2464283"/>
                  <a:pt x="3475601" y="2193719"/>
                </a:cubicBezTo>
                <a:cubicBezTo>
                  <a:pt x="2911137" y="2868592"/>
                  <a:pt x="2120280" y="3320617"/>
                  <a:pt x="1247053" y="3467444"/>
                </a:cubicBezTo>
                <a:cubicBezTo>
                  <a:pt x="1370163" y="3796985"/>
                  <a:pt x="1541011" y="4107112"/>
                  <a:pt x="1754226" y="4388122"/>
                </a:cubicBezTo>
                <a:close/>
              </a:path>
            </a:pathLst>
          </a:custGeom>
        </p:spPr>
      </p:pic>
      <p:sp>
        <p:nvSpPr>
          <p:cNvPr id="8" name="Freeform: Shape 7">
            <a:extLst>
              <a:ext uri="{FF2B5EF4-FFF2-40B4-BE49-F238E27FC236}">
                <a16:creationId xmlns:a16="http://schemas.microsoft.com/office/drawing/2014/main" id="{867E8E91-90D5-92B8-A9BC-87F5CD9849B3}"/>
              </a:ext>
            </a:extLst>
          </p:cNvPr>
          <p:cNvSpPr/>
          <p:nvPr userDrawn="1"/>
        </p:nvSpPr>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a:solidFill>
            <a:schemeClr val="tx1">
              <a:alpha val="9000"/>
            </a:schemeClr>
          </a:solidFill>
          <a:ln>
            <a:noFill/>
          </a:ln>
        </p:spPr>
        <p:txBody>
          <a:bodyPr wrap="square" rtlCol="0" anchor="ctr">
            <a:noAutofit/>
          </a:bodyPr>
          <a:lstStyle/>
          <a:p>
            <a:endParaRPr lang="en-US"/>
          </a:p>
        </p:txBody>
      </p:sp>
      <p:sp>
        <p:nvSpPr>
          <p:cNvPr id="14" name="Text Placeholder 1">
            <a:extLst>
              <a:ext uri="{FF2B5EF4-FFF2-40B4-BE49-F238E27FC236}">
                <a16:creationId xmlns:a16="http://schemas.microsoft.com/office/drawing/2014/main" id="{9CB49526-9611-D905-882F-8DFDEAD30496}"/>
              </a:ext>
            </a:extLst>
          </p:cNvPr>
          <p:cNvSpPr>
            <a:spLocks noGrp="1"/>
          </p:cNvSpPr>
          <p:nvPr>
            <p:ph type="body" sz="quarter" idx="26" hasCustomPrompt="1"/>
          </p:nvPr>
        </p:nvSpPr>
        <p:spPr>
          <a:xfrm>
            <a:off x="1017429" y="2952999"/>
            <a:ext cx="5710270" cy="952002"/>
          </a:xfrm>
        </p:spPr>
        <p:txBody>
          <a:bodyPr anchor="ctr"/>
          <a:lstStyle>
            <a:lvl1pPr>
              <a:buNone/>
              <a:defRPr sz="4400" b="0" i="0">
                <a:solidFill>
                  <a:schemeClr val="accent1"/>
                </a:solidFill>
                <a:latin typeface="+mj-lt"/>
              </a:defRPr>
            </a:lvl1pPr>
          </a:lstStyle>
          <a:p>
            <a:pPr lvl="0"/>
            <a:r>
              <a:rPr lang="en-US"/>
              <a:t>Questions?</a:t>
            </a:r>
            <a:endParaRPr lang="en-GB"/>
          </a:p>
        </p:txBody>
      </p:sp>
      <p:pic>
        <p:nvPicPr>
          <p:cNvPr id="7" name="Graphic 6">
            <a:extLst>
              <a:ext uri="{FF2B5EF4-FFF2-40B4-BE49-F238E27FC236}">
                <a16:creationId xmlns:a16="http://schemas.microsoft.com/office/drawing/2014/main" id="{1829C47E-BDC3-C882-1780-543A98724EB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0864" y="6455269"/>
            <a:ext cx="2416810" cy="223520"/>
          </a:xfrm>
          <a:prstGeom prst="rect">
            <a:avLst/>
          </a:prstGeom>
        </p:spPr>
      </p:pic>
      <p:pic>
        <p:nvPicPr>
          <p:cNvPr id="6" name="Graphic 5">
            <a:extLst>
              <a:ext uri="{FF2B5EF4-FFF2-40B4-BE49-F238E27FC236}">
                <a16:creationId xmlns:a16="http://schemas.microsoft.com/office/drawing/2014/main" id="{844ADF6A-1345-54F8-22D0-EC2691B839E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650689" y="6371283"/>
            <a:ext cx="996997" cy="297804"/>
          </a:xfrm>
          <a:prstGeom prst="rect">
            <a:avLst/>
          </a:prstGeom>
        </p:spPr>
      </p:pic>
    </p:spTree>
    <p:extLst>
      <p:ext uri="{BB962C8B-B14F-4D97-AF65-F5344CB8AC3E}">
        <p14:creationId xmlns:p14="http://schemas.microsoft.com/office/powerpoint/2010/main" val="237667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2D8742-9325-14F5-AC5B-709C422211F9}"/>
              </a:ext>
            </a:extLst>
          </p:cNvPr>
          <p:cNvPicPr>
            <a:picLocks noChangeAspect="1"/>
          </p:cNvPicPr>
          <p:nvPr userDrawn="1"/>
        </p:nvPicPr>
        <p:blipFill>
          <a:blip r:embed="rId2"/>
          <a:srcRect t="5594"/>
          <a:stretch>
            <a:fillRect/>
          </a:stretch>
        </p:blipFill>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p:spPr>
      </p:pic>
      <p:pic>
        <p:nvPicPr>
          <p:cNvPr id="11" name="Picture 10">
            <a:extLst>
              <a:ext uri="{FF2B5EF4-FFF2-40B4-BE49-F238E27FC236}">
                <a16:creationId xmlns:a16="http://schemas.microsoft.com/office/drawing/2014/main" id="{9B921D91-6588-5C39-0FBA-930D65E427DE}"/>
              </a:ext>
            </a:extLst>
          </p:cNvPr>
          <p:cNvPicPr>
            <a:picLocks noChangeAspect="1"/>
          </p:cNvPicPr>
          <p:nvPr userDrawn="1"/>
        </p:nvPicPr>
        <p:blipFill>
          <a:blip r:embed="rId2"/>
          <a:srcRect l="33477" t="3349" r="33477" b="36245"/>
          <a:stretch>
            <a:fillRect/>
          </a:stretch>
        </p:blipFill>
        <p:spPr>
          <a:xfrm flipV="1">
            <a:off x="4081465" y="1042252"/>
            <a:ext cx="4029071" cy="4388122"/>
          </a:xfrm>
          <a:custGeom>
            <a:avLst/>
            <a:gdLst>
              <a:gd name="csX0" fmla="*/ 3475604 w 4029071"/>
              <a:gd name="csY0" fmla="*/ 2193719 h 4388122"/>
              <a:gd name="csX1" fmla="*/ 4029071 w 4029071"/>
              <a:gd name="csY1" fmla="*/ 1298501 h 4388122"/>
              <a:gd name="csX2" fmla="*/ 1756899 w 4029071"/>
              <a:gd name="csY2" fmla="*/ 0 h 4388122"/>
              <a:gd name="csX3" fmla="*/ 1247678 w 4029071"/>
              <a:gd name="csY3" fmla="*/ 920090 h 4388122"/>
              <a:gd name="csX4" fmla="*/ 3475604 w 4029071"/>
              <a:gd name="csY4" fmla="*/ 2193719 h 4388122"/>
              <a:gd name="csX5" fmla="*/ 718047 w 4029071"/>
              <a:gd name="csY5" fmla="*/ 3517433 h 4388122"/>
              <a:gd name="csX6" fmla="*/ 1247054 w 4029071"/>
              <a:gd name="csY6" fmla="*/ 3467463 h 4388122"/>
              <a:gd name="csX7" fmla="*/ 1141253 w 4029071"/>
              <a:gd name="csY7" fmla="*/ 3139894 h 4388122"/>
              <a:gd name="csX8" fmla="*/ 1247661 w 4029071"/>
              <a:gd name="csY8" fmla="*/ 920090 h 4388122"/>
              <a:gd name="csX9" fmla="*/ 186752 w 4029071"/>
              <a:gd name="csY9" fmla="*/ 895464 h 4388122"/>
              <a:gd name="csX10" fmla="*/ 187246 w 4029071"/>
              <a:gd name="csY10" fmla="*/ 3492030 h 4388122"/>
              <a:gd name="csX11" fmla="*/ 718047 w 4029071"/>
              <a:gd name="csY11" fmla="*/ 3517433 h 4388122"/>
              <a:gd name="csX12" fmla="*/ 1754228 w 4029071"/>
              <a:gd name="csY12" fmla="*/ 4388122 h 4388122"/>
              <a:gd name="csX13" fmla="*/ 4029051 w 4029071"/>
              <a:gd name="csY13" fmla="*/ 3088935 h 4388122"/>
              <a:gd name="csX14" fmla="*/ 3475604 w 4029071"/>
              <a:gd name="csY14" fmla="*/ 2193719 h 4388122"/>
              <a:gd name="csX15" fmla="*/ 1247054 w 4029071"/>
              <a:gd name="csY15" fmla="*/ 3467442 h 4388122"/>
              <a:gd name="csX16" fmla="*/ 1754228 w 4029071"/>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1" h="4388122">
                <a:moveTo>
                  <a:pt x="3475604" y="2193719"/>
                </a:moveTo>
                <a:cubicBezTo>
                  <a:pt x="3702639" y="1923156"/>
                  <a:pt x="3889050" y="1621634"/>
                  <a:pt x="4029071" y="1298501"/>
                </a:cubicBezTo>
                <a:cubicBezTo>
                  <a:pt x="3411601" y="661336"/>
                  <a:pt x="2623551" y="210978"/>
                  <a:pt x="1756899" y="0"/>
                </a:cubicBezTo>
                <a:cubicBezTo>
                  <a:pt x="1542983" y="280687"/>
                  <a:pt x="1371453" y="590625"/>
                  <a:pt x="1247678" y="920090"/>
                </a:cubicBezTo>
                <a:cubicBezTo>
                  <a:pt x="2120679" y="1067030"/>
                  <a:pt x="2911271" y="1518998"/>
                  <a:pt x="3475604" y="2193719"/>
                </a:cubicBezTo>
                <a:close/>
                <a:moveTo>
                  <a:pt x="718047" y="3517433"/>
                </a:moveTo>
                <a:cubicBezTo>
                  <a:pt x="895138" y="3513327"/>
                  <a:pt x="1071931" y="3496656"/>
                  <a:pt x="1247054" y="3467463"/>
                </a:cubicBezTo>
                <a:cubicBezTo>
                  <a:pt x="1207053" y="3360524"/>
                  <a:pt x="1171473" y="3251384"/>
                  <a:pt x="1141253" y="3139894"/>
                </a:cubicBezTo>
                <a:cubicBezTo>
                  <a:pt x="940796" y="2407183"/>
                  <a:pt x="978008" y="1630753"/>
                  <a:pt x="1247661" y="920090"/>
                </a:cubicBezTo>
                <a:cubicBezTo>
                  <a:pt x="897056" y="861567"/>
                  <a:pt x="539761" y="853283"/>
                  <a:pt x="186752" y="895464"/>
                </a:cubicBezTo>
                <a:cubicBezTo>
                  <a:pt x="-62408" y="1743476"/>
                  <a:pt x="-62256" y="2644114"/>
                  <a:pt x="187246" y="3492030"/>
                </a:cubicBezTo>
                <a:cubicBezTo>
                  <a:pt x="363563" y="3513084"/>
                  <a:pt x="540954" y="3521539"/>
                  <a:pt x="718047" y="3517433"/>
                </a:cubicBezTo>
                <a:close/>
                <a:moveTo>
                  <a:pt x="1754228" y="4388122"/>
                </a:moveTo>
                <a:cubicBezTo>
                  <a:pt x="2621901" y="4177407"/>
                  <a:pt x="3410956" y="3726765"/>
                  <a:pt x="4029051" y="3088935"/>
                </a:cubicBezTo>
                <a:cubicBezTo>
                  <a:pt x="3889031" y="2765783"/>
                  <a:pt x="3702639" y="2464283"/>
                  <a:pt x="3475604" y="2193719"/>
                </a:cubicBezTo>
                <a:cubicBezTo>
                  <a:pt x="2911138" y="2868591"/>
                  <a:pt x="2120281" y="3320615"/>
                  <a:pt x="1247054" y="3467442"/>
                </a:cubicBezTo>
                <a:cubicBezTo>
                  <a:pt x="1370165" y="3796985"/>
                  <a:pt x="1541012" y="4107112"/>
                  <a:pt x="1754228" y="4388122"/>
                </a:cubicBezTo>
                <a:close/>
              </a:path>
            </a:pathLst>
          </a:custGeom>
        </p:spPr>
      </p:pic>
      <p:sp>
        <p:nvSpPr>
          <p:cNvPr id="12" name="Freeform: Shape 11">
            <a:extLst>
              <a:ext uri="{FF2B5EF4-FFF2-40B4-BE49-F238E27FC236}">
                <a16:creationId xmlns:a16="http://schemas.microsoft.com/office/drawing/2014/main" id="{627BCCCE-B10F-7A2B-6AED-27A43CDE8481}"/>
              </a:ext>
            </a:extLst>
          </p:cNvPr>
          <p:cNvSpPr/>
          <p:nvPr userDrawn="1"/>
        </p:nvSpPr>
        <p:spPr>
          <a:xfrm flipV="1">
            <a:off x="0" y="0"/>
            <a:ext cx="12192000" cy="6858000"/>
          </a:xfrm>
          <a:custGeom>
            <a:avLst/>
            <a:gdLst>
              <a:gd name="csX0" fmla="*/ 0 w 12192000"/>
              <a:gd name="csY0" fmla="*/ 0 h 6858000"/>
              <a:gd name="csX1" fmla="*/ 12192000 w 12192000"/>
              <a:gd name="csY1" fmla="*/ 0 h 6858000"/>
              <a:gd name="csX2" fmla="*/ 12192000 w 12192000"/>
              <a:gd name="csY2" fmla="*/ 549275 h 6858000"/>
              <a:gd name="csX3" fmla="*/ 12192000 w 12192000"/>
              <a:gd name="csY3" fmla="*/ 6308725 h 6858000"/>
              <a:gd name="csX4" fmla="*/ 12192000 w 12192000"/>
              <a:gd name="csY4" fmla="*/ 6858000 h 6858000"/>
              <a:gd name="csX5" fmla="*/ 0 w 12192000"/>
              <a:gd name="csY5" fmla="*/ 6858000 h 6858000"/>
              <a:gd name="csX6" fmla="*/ 0 w 12192000"/>
              <a:gd name="csY6" fmla="*/ 6308725 h 6858000"/>
              <a:gd name="csX7" fmla="*/ 0 w 12192000"/>
              <a:gd name="csY7" fmla="*/ 549275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6858000">
                <a:moveTo>
                  <a:pt x="0" y="0"/>
                </a:moveTo>
                <a:lnTo>
                  <a:pt x="12192000" y="0"/>
                </a:lnTo>
                <a:lnTo>
                  <a:pt x="12192000" y="549275"/>
                </a:lnTo>
                <a:lnTo>
                  <a:pt x="12192000" y="6308725"/>
                </a:lnTo>
                <a:lnTo>
                  <a:pt x="12192000" y="6858000"/>
                </a:lnTo>
                <a:lnTo>
                  <a:pt x="0" y="6858000"/>
                </a:lnTo>
                <a:lnTo>
                  <a:pt x="0" y="6308725"/>
                </a:lnTo>
                <a:lnTo>
                  <a:pt x="0" y="549275"/>
                </a:lnTo>
                <a:close/>
              </a:path>
            </a:pathLst>
          </a:custGeom>
          <a:gradFill flip="none" rotWithShape="1">
            <a:gsLst>
              <a:gs pos="0">
                <a:schemeClr val="tx1">
                  <a:alpha val="38000"/>
                </a:schemeClr>
              </a:gs>
              <a:gs pos="40000">
                <a:srgbClr val="000000">
                  <a:alpha val="0"/>
                </a:srgbClr>
              </a:gs>
              <a:gs pos="100000">
                <a:schemeClr val="tx1">
                  <a:alpha val="47000"/>
                </a:schemeClr>
              </a:gs>
            </a:gsLst>
            <a:lin ang="5400000" scaled="1"/>
            <a:tileRect/>
          </a:gradFill>
          <a:ln>
            <a:noFill/>
          </a:ln>
        </p:spPr>
        <p:txBody>
          <a:bodyPr wrap="square" rtlCol="0" anchor="ctr">
            <a:noAutofit/>
          </a:bodyPr>
          <a:lstStyle/>
          <a:p>
            <a:pPr lvl="0"/>
            <a:endParaRPr lang="en-US">
              <a:solidFill>
                <a:schemeClr val="bg1"/>
              </a:solidFill>
            </a:endParaRPr>
          </a:p>
        </p:txBody>
      </p:sp>
      <p:sp>
        <p:nvSpPr>
          <p:cNvPr id="13" name="Freeform: Shape 12">
            <a:extLst>
              <a:ext uri="{FF2B5EF4-FFF2-40B4-BE49-F238E27FC236}">
                <a16:creationId xmlns:a16="http://schemas.microsoft.com/office/drawing/2014/main" id="{5F37B50E-C1F1-3292-3FE6-98151534F1C5}"/>
              </a:ext>
            </a:extLst>
          </p:cNvPr>
          <p:cNvSpPr/>
          <p:nvPr userDrawn="1"/>
        </p:nvSpPr>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a:gradFill flip="none" rotWithShape="1">
            <a:gsLst>
              <a:gs pos="5000">
                <a:schemeClr val="tx1">
                  <a:alpha val="0"/>
                </a:schemeClr>
              </a:gs>
              <a:gs pos="59000">
                <a:schemeClr val="tx1">
                  <a:alpha val="52000"/>
                </a:schemeClr>
              </a:gs>
              <a:gs pos="100000">
                <a:schemeClr val="tx1">
                  <a:alpha val="0"/>
                </a:schemeClr>
              </a:gs>
            </a:gsLst>
            <a:lin ang="5400000" scaled="1"/>
            <a:tileRect/>
          </a:gradFill>
          <a:ln>
            <a:noFill/>
          </a:ln>
        </p:spPr>
        <p:txBody>
          <a:bodyPr wrap="square" rtlCol="0" anchor="ctr">
            <a:noAutofit/>
          </a:bodyPr>
          <a:lstStyle/>
          <a:p>
            <a:endParaRPr lang="en-US"/>
          </a:p>
        </p:txBody>
      </p:sp>
      <p:pic>
        <p:nvPicPr>
          <p:cNvPr id="15" name="Graphic 14">
            <a:extLst>
              <a:ext uri="{FF2B5EF4-FFF2-40B4-BE49-F238E27FC236}">
                <a16:creationId xmlns:a16="http://schemas.microsoft.com/office/drawing/2014/main" id="{4182FF05-E41C-9A9D-B8E0-B7B0EEDC3E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7475" y="517645"/>
            <a:ext cx="1860650" cy="333729"/>
          </a:xfrm>
          <a:prstGeom prst="rect">
            <a:avLst/>
          </a:prstGeom>
        </p:spPr>
      </p:pic>
      <p:pic>
        <p:nvPicPr>
          <p:cNvPr id="16" name="Graphic 15">
            <a:extLst>
              <a:ext uri="{FF2B5EF4-FFF2-40B4-BE49-F238E27FC236}">
                <a16:creationId xmlns:a16="http://schemas.microsoft.com/office/drawing/2014/main" id="{296C4E79-6A58-D3AA-0798-0C96B534031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sp>
        <p:nvSpPr>
          <p:cNvPr id="7" name="Text Placeholder 9">
            <a:extLst>
              <a:ext uri="{FF2B5EF4-FFF2-40B4-BE49-F238E27FC236}">
                <a16:creationId xmlns:a16="http://schemas.microsoft.com/office/drawing/2014/main" id="{DA62EF8C-BFE6-4074-DD9F-9FB2D3ABFF20}"/>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accent1"/>
                </a:solidFill>
                <a:latin typeface="+mj-lt"/>
              </a:defRPr>
            </a:lvl1pPr>
          </a:lstStyle>
          <a:p>
            <a:pPr lvl="0"/>
            <a:r>
              <a:rPr lang="fr-FR" err="1"/>
              <a:t>Thank</a:t>
            </a:r>
            <a:r>
              <a:rPr lang="fr-FR"/>
              <a:t> You</a:t>
            </a:r>
            <a:endParaRPr lang="en-US"/>
          </a:p>
        </p:txBody>
      </p:sp>
      <p:sp>
        <p:nvSpPr>
          <p:cNvPr id="2" name="Text Placeholder 9">
            <a:extLst>
              <a:ext uri="{FF2B5EF4-FFF2-40B4-BE49-F238E27FC236}">
                <a16:creationId xmlns:a16="http://schemas.microsoft.com/office/drawing/2014/main" id="{10C381DE-B65A-95F1-5C06-5E0C594B456F}"/>
              </a:ext>
            </a:extLst>
          </p:cNvPr>
          <p:cNvSpPr>
            <a:spLocks noGrp="1"/>
          </p:cNvSpPr>
          <p:nvPr>
            <p:ph type="body" sz="quarter" idx="13" hasCustomPrompt="1"/>
          </p:nvPr>
        </p:nvSpPr>
        <p:spPr>
          <a:xfrm>
            <a:off x="3359151" y="3751888"/>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5" name="Text Placeholder 9">
            <a:extLst>
              <a:ext uri="{FF2B5EF4-FFF2-40B4-BE49-F238E27FC236}">
                <a16:creationId xmlns:a16="http://schemas.microsoft.com/office/drawing/2014/main" id="{23EA8742-66CE-6012-166B-CF928AD72E3E}"/>
              </a:ext>
            </a:extLst>
          </p:cNvPr>
          <p:cNvSpPr>
            <a:spLocks noGrp="1"/>
          </p:cNvSpPr>
          <p:nvPr>
            <p:ph type="body" sz="quarter" idx="14" hasCustomPrompt="1"/>
          </p:nvPr>
        </p:nvSpPr>
        <p:spPr>
          <a:xfrm>
            <a:off x="3359150" y="4018019"/>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9" name="Text Placeholder 9">
            <a:extLst>
              <a:ext uri="{FF2B5EF4-FFF2-40B4-BE49-F238E27FC236}">
                <a16:creationId xmlns:a16="http://schemas.microsoft.com/office/drawing/2014/main" id="{1F1A19CF-B4B1-A8D9-F15F-71511B6E0980}"/>
              </a:ext>
            </a:extLst>
          </p:cNvPr>
          <p:cNvSpPr>
            <a:spLocks noGrp="1"/>
          </p:cNvSpPr>
          <p:nvPr>
            <p:ph type="body" sz="quarter" idx="15" hasCustomPrompt="1"/>
          </p:nvPr>
        </p:nvSpPr>
        <p:spPr>
          <a:xfrm>
            <a:off x="3359151" y="4312687"/>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Tree>
    <p:extLst>
      <p:ext uri="{BB962C8B-B14F-4D97-AF65-F5344CB8AC3E}">
        <p14:creationId xmlns:p14="http://schemas.microsoft.com/office/powerpoint/2010/main" val="425103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2A8ABF-6937-A808-6257-562EF2BD8BF5}"/>
              </a:ext>
            </a:extLst>
          </p:cNvPr>
          <p:cNvPicPr>
            <a:picLocks noChangeAspect="1"/>
          </p:cNvPicPr>
          <p:nvPr userDrawn="1"/>
        </p:nvPicPr>
        <p:blipFill>
          <a:blip r:embed="rId2"/>
          <a:stretch>
            <a:fillRect/>
          </a:stretch>
        </p:blipFill>
        <p:spPr>
          <a:xfrm>
            <a:off x="228" y="0"/>
            <a:ext cx="12191543" cy="6858000"/>
          </a:xfrm>
          <a:prstGeom prst="rect">
            <a:avLst/>
          </a:prstGeom>
        </p:spPr>
      </p:pic>
      <p:sp>
        <p:nvSpPr>
          <p:cNvPr id="18" name="Freeform: Shape 17">
            <a:extLst>
              <a:ext uri="{FF2B5EF4-FFF2-40B4-BE49-F238E27FC236}">
                <a16:creationId xmlns:a16="http://schemas.microsoft.com/office/drawing/2014/main" id="{64CF4123-4F5B-14C1-53A6-BAF26D1905AE}"/>
              </a:ext>
            </a:extLst>
          </p:cNvPr>
          <p:cNvSpPr/>
          <p:nvPr userDrawn="1"/>
        </p:nvSpPr>
        <p:spPr>
          <a:xfrm flipV="1">
            <a:off x="0" y="0"/>
            <a:ext cx="12192000" cy="6858000"/>
          </a:xfrm>
          <a:custGeom>
            <a:avLst/>
            <a:gdLst>
              <a:gd name="csX0" fmla="*/ 0 w 12192000"/>
              <a:gd name="csY0" fmla="*/ 0 h 6858000"/>
              <a:gd name="csX1" fmla="*/ 12192000 w 12192000"/>
              <a:gd name="csY1" fmla="*/ 0 h 6858000"/>
              <a:gd name="csX2" fmla="*/ 12192000 w 12192000"/>
              <a:gd name="csY2" fmla="*/ 549275 h 6858000"/>
              <a:gd name="csX3" fmla="*/ 12192000 w 12192000"/>
              <a:gd name="csY3" fmla="*/ 6308725 h 6858000"/>
              <a:gd name="csX4" fmla="*/ 12192000 w 12192000"/>
              <a:gd name="csY4" fmla="*/ 6858000 h 6858000"/>
              <a:gd name="csX5" fmla="*/ 0 w 12192000"/>
              <a:gd name="csY5" fmla="*/ 6858000 h 6858000"/>
              <a:gd name="csX6" fmla="*/ 0 w 12192000"/>
              <a:gd name="csY6" fmla="*/ 6308725 h 6858000"/>
              <a:gd name="csX7" fmla="*/ 0 w 12192000"/>
              <a:gd name="csY7" fmla="*/ 549275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6858000">
                <a:moveTo>
                  <a:pt x="0" y="0"/>
                </a:moveTo>
                <a:lnTo>
                  <a:pt x="12192000" y="0"/>
                </a:lnTo>
                <a:lnTo>
                  <a:pt x="12192000" y="549275"/>
                </a:lnTo>
                <a:lnTo>
                  <a:pt x="12192000" y="6308725"/>
                </a:lnTo>
                <a:lnTo>
                  <a:pt x="12192000" y="6858000"/>
                </a:lnTo>
                <a:lnTo>
                  <a:pt x="0" y="6858000"/>
                </a:lnTo>
                <a:lnTo>
                  <a:pt x="0" y="6308725"/>
                </a:lnTo>
                <a:lnTo>
                  <a:pt x="0" y="549275"/>
                </a:lnTo>
                <a:close/>
              </a:path>
            </a:pathLst>
          </a:custGeom>
          <a:gradFill flip="none" rotWithShape="1">
            <a:gsLst>
              <a:gs pos="0">
                <a:schemeClr val="tx1">
                  <a:alpha val="38000"/>
                </a:schemeClr>
              </a:gs>
              <a:gs pos="40000">
                <a:srgbClr val="000000">
                  <a:alpha val="0"/>
                </a:srgbClr>
              </a:gs>
              <a:gs pos="100000">
                <a:schemeClr val="tx1">
                  <a:alpha val="47000"/>
                </a:schemeClr>
              </a:gs>
            </a:gsLst>
            <a:lin ang="5400000" scaled="1"/>
            <a:tileRect/>
          </a:gra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775B2716-10AF-C03A-E413-898132C1EE29}"/>
              </a:ext>
            </a:extLst>
          </p:cNvPr>
          <p:cNvPicPr>
            <a:picLocks noChangeAspect="1"/>
          </p:cNvPicPr>
          <p:nvPr userDrawn="1"/>
        </p:nvPicPr>
        <p:blipFill>
          <a:blip r:embed="rId2"/>
          <a:srcRect l="32890" t="20817" r="34062" b="15198"/>
          <a:stretch>
            <a:fillRect/>
          </a:stretch>
        </p:blipFill>
        <p:spPr>
          <a:xfrm flipV="1">
            <a:off x="4081465" y="1042253"/>
            <a:ext cx="4029070" cy="4388122"/>
          </a:xfrm>
          <a:custGeom>
            <a:avLst/>
            <a:gdLst>
              <a:gd name="csX0" fmla="*/ 3475601 w 4029070"/>
              <a:gd name="csY0" fmla="*/ 2193719 h 4388122"/>
              <a:gd name="csX1" fmla="*/ 4029070 w 4029070"/>
              <a:gd name="csY1" fmla="*/ 1298502 h 4388122"/>
              <a:gd name="csX2" fmla="*/ 1756901 w 4029070"/>
              <a:gd name="csY2" fmla="*/ 0 h 4388122"/>
              <a:gd name="csX3" fmla="*/ 1247679 w 4029070"/>
              <a:gd name="csY3" fmla="*/ 920090 h 4388122"/>
              <a:gd name="csX4" fmla="*/ 3475601 w 4029070"/>
              <a:gd name="csY4" fmla="*/ 2193719 h 4388122"/>
              <a:gd name="csX5" fmla="*/ 718045 w 4029070"/>
              <a:gd name="csY5" fmla="*/ 3517434 h 4388122"/>
              <a:gd name="csX6" fmla="*/ 1247053 w 4029070"/>
              <a:gd name="csY6" fmla="*/ 3467463 h 4388122"/>
              <a:gd name="csX7" fmla="*/ 1141252 w 4029070"/>
              <a:gd name="csY7" fmla="*/ 3139895 h 4388122"/>
              <a:gd name="csX8" fmla="*/ 1247660 w 4029070"/>
              <a:gd name="csY8" fmla="*/ 920090 h 4388122"/>
              <a:gd name="csX9" fmla="*/ 186751 w 4029070"/>
              <a:gd name="csY9" fmla="*/ 895464 h 4388122"/>
              <a:gd name="csX10" fmla="*/ 187246 w 4029070"/>
              <a:gd name="csY10" fmla="*/ 3492032 h 4388122"/>
              <a:gd name="csX11" fmla="*/ 718045 w 4029070"/>
              <a:gd name="csY11" fmla="*/ 3517434 h 4388122"/>
              <a:gd name="csX12" fmla="*/ 1754228 w 4029070"/>
              <a:gd name="csY12" fmla="*/ 4388122 h 4388122"/>
              <a:gd name="csX13" fmla="*/ 4029051 w 4029070"/>
              <a:gd name="csY13" fmla="*/ 3088937 h 4388122"/>
              <a:gd name="csX14" fmla="*/ 3475601 w 4029070"/>
              <a:gd name="csY14" fmla="*/ 2193719 h 4388122"/>
              <a:gd name="csX15" fmla="*/ 1247053 w 4029070"/>
              <a:gd name="csY15" fmla="*/ 3467444 h 4388122"/>
              <a:gd name="csX16" fmla="*/ 1754228 w 4029070"/>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0" h="4388122">
                <a:moveTo>
                  <a:pt x="3475601" y="2193719"/>
                </a:moveTo>
                <a:cubicBezTo>
                  <a:pt x="3702637" y="1923156"/>
                  <a:pt x="3889049" y="1621635"/>
                  <a:pt x="4029070" y="1298502"/>
                </a:cubicBezTo>
                <a:cubicBezTo>
                  <a:pt x="3411600" y="661337"/>
                  <a:pt x="2623549" y="210979"/>
                  <a:pt x="1756901" y="0"/>
                </a:cubicBezTo>
                <a:cubicBezTo>
                  <a:pt x="1542982" y="280687"/>
                  <a:pt x="1371453" y="590625"/>
                  <a:pt x="1247679" y="920090"/>
                </a:cubicBezTo>
                <a:cubicBezTo>
                  <a:pt x="2120677" y="1067030"/>
                  <a:pt x="2911269" y="1518998"/>
                  <a:pt x="3475601" y="2193719"/>
                </a:cubicBezTo>
                <a:close/>
                <a:moveTo>
                  <a:pt x="718045" y="3517434"/>
                </a:moveTo>
                <a:cubicBezTo>
                  <a:pt x="895138" y="3513327"/>
                  <a:pt x="1071931" y="3496658"/>
                  <a:pt x="1247053" y="3467463"/>
                </a:cubicBezTo>
                <a:cubicBezTo>
                  <a:pt x="1207053" y="3360523"/>
                  <a:pt x="1171469" y="3251385"/>
                  <a:pt x="1141252" y="3139895"/>
                </a:cubicBezTo>
                <a:cubicBezTo>
                  <a:pt x="940795" y="2407182"/>
                  <a:pt x="978009" y="1630754"/>
                  <a:pt x="1247660" y="920090"/>
                </a:cubicBezTo>
                <a:cubicBezTo>
                  <a:pt x="897057" y="861567"/>
                  <a:pt x="539762" y="853283"/>
                  <a:pt x="186751" y="895464"/>
                </a:cubicBezTo>
                <a:cubicBezTo>
                  <a:pt x="-62408" y="1743476"/>
                  <a:pt x="-62256" y="2644115"/>
                  <a:pt x="187246" y="3492032"/>
                </a:cubicBezTo>
                <a:cubicBezTo>
                  <a:pt x="363563" y="3513085"/>
                  <a:pt x="540952" y="3521541"/>
                  <a:pt x="718045" y="3517434"/>
                </a:cubicBezTo>
                <a:close/>
                <a:moveTo>
                  <a:pt x="1754228" y="4388122"/>
                </a:moveTo>
                <a:cubicBezTo>
                  <a:pt x="2621900" y="4177407"/>
                  <a:pt x="3410955" y="3726766"/>
                  <a:pt x="4029051" y="3088937"/>
                </a:cubicBezTo>
                <a:cubicBezTo>
                  <a:pt x="3889029" y="2765784"/>
                  <a:pt x="3702637" y="2464283"/>
                  <a:pt x="3475601" y="2193719"/>
                </a:cubicBezTo>
                <a:cubicBezTo>
                  <a:pt x="2911137" y="2868592"/>
                  <a:pt x="2120280" y="3320617"/>
                  <a:pt x="1247053" y="3467444"/>
                </a:cubicBezTo>
                <a:cubicBezTo>
                  <a:pt x="1370164" y="3796985"/>
                  <a:pt x="1541011" y="4107112"/>
                  <a:pt x="1754228" y="4388122"/>
                </a:cubicBezTo>
                <a:close/>
              </a:path>
            </a:pathLst>
          </a:custGeom>
        </p:spPr>
      </p:pic>
      <p:pic>
        <p:nvPicPr>
          <p:cNvPr id="15" name="Graphic 14">
            <a:extLst>
              <a:ext uri="{FF2B5EF4-FFF2-40B4-BE49-F238E27FC236}">
                <a16:creationId xmlns:a16="http://schemas.microsoft.com/office/drawing/2014/main" id="{5FDE9F4E-AC46-5F9E-0CCD-3AA080FFE8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7475" y="517645"/>
            <a:ext cx="1860650" cy="333729"/>
          </a:xfrm>
          <a:prstGeom prst="rect">
            <a:avLst/>
          </a:prstGeom>
        </p:spPr>
      </p:pic>
      <p:sp>
        <p:nvSpPr>
          <p:cNvPr id="3" name="Text Placeholder 9">
            <a:extLst>
              <a:ext uri="{FF2B5EF4-FFF2-40B4-BE49-F238E27FC236}">
                <a16:creationId xmlns:a16="http://schemas.microsoft.com/office/drawing/2014/main" id="{419F64F1-71AA-C5B4-EDF8-9E43754776B2}"/>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accent1"/>
                </a:solidFill>
                <a:latin typeface="+mj-lt"/>
              </a:defRPr>
            </a:lvl1pPr>
          </a:lstStyle>
          <a:p>
            <a:pPr lvl="0"/>
            <a:r>
              <a:rPr lang="fr-FR" err="1"/>
              <a:t>Thank</a:t>
            </a:r>
            <a:r>
              <a:rPr lang="fr-FR"/>
              <a:t> You</a:t>
            </a:r>
            <a:endParaRPr lang="en-US"/>
          </a:p>
        </p:txBody>
      </p:sp>
      <p:sp>
        <p:nvSpPr>
          <p:cNvPr id="4" name="Text Placeholder 9">
            <a:extLst>
              <a:ext uri="{FF2B5EF4-FFF2-40B4-BE49-F238E27FC236}">
                <a16:creationId xmlns:a16="http://schemas.microsoft.com/office/drawing/2014/main" id="{0C417550-AE83-210C-4CF0-063A534B6A5E}"/>
              </a:ext>
            </a:extLst>
          </p:cNvPr>
          <p:cNvSpPr>
            <a:spLocks noGrp="1"/>
          </p:cNvSpPr>
          <p:nvPr>
            <p:ph type="body" sz="quarter" idx="13" hasCustomPrompt="1"/>
          </p:nvPr>
        </p:nvSpPr>
        <p:spPr>
          <a:xfrm>
            <a:off x="3359151" y="3751888"/>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6" name="Text Placeholder 9">
            <a:extLst>
              <a:ext uri="{FF2B5EF4-FFF2-40B4-BE49-F238E27FC236}">
                <a16:creationId xmlns:a16="http://schemas.microsoft.com/office/drawing/2014/main" id="{0F6E4C7B-905B-FB4A-8909-DA5479BB7EDE}"/>
              </a:ext>
            </a:extLst>
          </p:cNvPr>
          <p:cNvSpPr>
            <a:spLocks noGrp="1"/>
          </p:cNvSpPr>
          <p:nvPr>
            <p:ph type="body" sz="quarter" idx="14" hasCustomPrompt="1"/>
          </p:nvPr>
        </p:nvSpPr>
        <p:spPr>
          <a:xfrm>
            <a:off x="3359150" y="4018019"/>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7" name="Text Placeholder 9">
            <a:extLst>
              <a:ext uri="{FF2B5EF4-FFF2-40B4-BE49-F238E27FC236}">
                <a16:creationId xmlns:a16="http://schemas.microsoft.com/office/drawing/2014/main" id="{F79D8723-2A35-9D07-B192-01DB1C257218}"/>
              </a:ext>
            </a:extLst>
          </p:cNvPr>
          <p:cNvSpPr>
            <a:spLocks noGrp="1"/>
          </p:cNvSpPr>
          <p:nvPr>
            <p:ph type="body" sz="quarter" idx="15" hasCustomPrompt="1"/>
          </p:nvPr>
        </p:nvSpPr>
        <p:spPr>
          <a:xfrm>
            <a:off x="3359151" y="4312687"/>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pic>
        <p:nvPicPr>
          <p:cNvPr id="9" name="Graphic 8">
            <a:extLst>
              <a:ext uri="{FF2B5EF4-FFF2-40B4-BE49-F238E27FC236}">
                <a16:creationId xmlns:a16="http://schemas.microsoft.com/office/drawing/2014/main" id="{29836B35-FBE0-4121-8467-17C99F5D7F7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spTree>
    <p:extLst>
      <p:ext uri="{BB962C8B-B14F-4D97-AF65-F5344CB8AC3E}">
        <p14:creationId xmlns:p14="http://schemas.microsoft.com/office/powerpoint/2010/main" val="141153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6/30/26</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6/30/26</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6/30/26</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6/30/26</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6/30/26</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6/30/26</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7.sv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6.png"/><Relationship Id="rId30" Type="http://schemas.openxmlformats.org/officeDocument/2006/relationships/image" Target="../media/image9.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6/30/26</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FE"/>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10E95598-193D-3279-A7AF-A15D01FF4A80}"/>
              </a:ext>
            </a:extLst>
          </p:cNvPr>
          <p:cNvSpPr>
            <a:spLocks noGrp="1"/>
          </p:cNvSpPr>
          <p:nvPr>
            <p:ph type="title"/>
          </p:nvPr>
        </p:nvSpPr>
        <p:spPr>
          <a:xfrm>
            <a:off x="550864" y="326519"/>
            <a:ext cx="10693823" cy="446230"/>
          </a:xfrm>
          <a:prstGeom prst="rect">
            <a:avLst/>
          </a:prstGeom>
        </p:spPr>
        <p:txBody>
          <a:bodyPr vert="horz" lIns="0" tIns="45720" rIns="91440" bIns="45720" rtlCol="0" anchor="ctr">
            <a:normAutofit/>
          </a:bodyPr>
          <a:lstStyle/>
          <a:p>
            <a:r>
              <a:rPr lang="en-US"/>
              <a:t>Header avenir demi 32p</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66" name="Graphic 65">
            <a:extLst>
              <a:ext uri="{FF2B5EF4-FFF2-40B4-BE49-F238E27FC236}">
                <a16:creationId xmlns:a16="http://schemas.microsoft.com/office/drawing/2014/main" id="{50333980-A9AC-2EB1-DA1D-BA720702BD5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50864" y="6455269"/>
            <a:ext cx="2416810" cy="223520"/>
          </a:xfrm>
          <a:prstGeom prst="rect">
            <a:avLst/>
          </a:prstGeom>
        </p:spPr>
      </p:pic>
      <p:pic>
        <p:nvPicPr>
          <p:cNvPr id="7" name="Graphic 6">
            <a:extLst>
              <a:ext uri="{FF2B5EF4-FFF2-40B4-BE49-F238E27FC236}">
                <a16:creationId xmlns:a16="http://schemas.microsoft.com/office/drawing/2014/main" id="{2CEC574D-87B9-DD55-CC7C-EEEB5B891725}"/>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650689" y="6371283"/>
            <a:ext cx="996997" cy="297804"/>
          </a:xfrm>
          <a:prstGeom prst="rect">
            <a:avLst/>
          </a:prstGeom>
        </p:spPr>
      </p:pic>
    </p:spTree>
    <p:extLst>
      <p:ext uri="{BB962C8B-B14F-4D97-AF65-F5344CB8AC3E}">
        <p14:creationId xmlns:p14="http://schemas.microsoft.com/office/powerpoint/2010/main" val="3537718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7.svg"/><Relationship Id="rId5" Type="http://schemas.openxmlformats.org/officeDocument/2006/relationships/image" Target="../media/image22.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49.png"/><Relationship Id="rId10" Type="http://schemas.openxmlformats.org/officeDocument/2006/relationships/image" Target="../media/image61.svg"/><Relationship Id="rId4" Type="http://schemas.openxmlformats.org/officeDocument/2006/relationships/image" Target="../media/image56.svg"/><Relationship Id="rId9" Type="http://schemas.openxmlformats.org/officeDocument/2006/relationships/image" Target="../media/image60.png"/><Relationship Id="rId14" Type="http://schemas.openxmlformats.org/officeDocument/2006/relationships/image" Target="../media/image65.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videos.clarivate.com/watch/tRArynqXQUCmaqHtDBmfDq"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gobicustservice@ebsco.com"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hyperlink" Target="mailto:mthomas@wlu.ca" TargetMode="External"/><Relationship Id="rId5" Type="http://schemas.openxmlformats.org/officeDocument/2006/relationships/hyperlink" Target="mailto:swhittle@wlu.ca" TargetMode="External"/><Relationship Id="rId4" Type="http://schemas.openxmlformats.org/officeDocument/2006/relationships/hyperlink" Target="mailto:acampbell@ebsco.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1777" y="5169562"/>
            <a:ext cx="4846320" cy="660388"/>
          </a:xfrm>
        </p:spPr>
        <p:txBody>
          <a:bodyPr vert="horz" lIns="91440" tIns="45720" rIns="91440" bIns="45720" rtlCol="0" anchor="t">
            <a:normAutofit fontScale="92500" lnSpcReduction="20000"/>
          </a:bodyPr>
          <a:lstStyle/>
          <a:p>
            <a:r>
              <a:rPr lang="en-US"/>
              <a:t>Testing and </a:t>
            </a:r>
            <a:r>
              <a:rPr lang="en-CA"/>
              <a:t>evaluating</a:t>
            </a:r>
            <a:r>
              <a:rPr lang="en-US"/>
              <a:t> new features</a:t>
            </a:r>
          </a:p>
          <a:p>
            <a:endParaRPr lang="en-US"/>
          </a:p>
          <a:p>
            <a:r>
              <a:rPr lang="en-US" i="1"/>
              <a:t>By: Sharon Whittle and Matt Thomas, Wilfrid Laurier U</a:t>
            </a:r>
          </a:p>
        </p:txBody>
      </p:sp>
      <p:sp>
        <p:nvSpPr>
          <p:cNvPr id="2" name="Title 1"/>
          <p:cNvSpPr>
            <a:spLocks noGrp="1"/>
          </p:cNvSpPr>
          <p:nvPr>
            <p:ph type="ctrTitle"/>
          </p:nvPr>
        </p:nvSpPr>
        <p:spPr>
          <a:xfrm>
            <a:off x="1751777" y="2781962"/>
            <a:ext cx="4846320" cy="2387600"/>
          </a:xfrm>
        </p:spPr>
        <p:txBody>
          <a:bodyPr/>
          <a:lstStyle/>
          <a:p>
            <a:r>
              <a:rPr lang="en-CA" dirty="0"/>
              <a:t>Invoicing</a:t>
            </a:r>
            <a:r>
              <a:rPr lang="en-US" dirty="0"/>
              <a:t>:</a:t>
            </a:r>
            <a:br>
              <a:rPr lang="en-US" dirty="0"/>
            </a:br>
            <a:r>
              <a:rPr lang="en-US" dirty="0"/>
              <a:t>EDI versus AI </a:t>
            </a:r>
            <a:br>
              <a:rPr lang="en-US" dirty="0"/>
            </a:br>
            <a:r>
              <a:rPr lang="en-US" sz="2000" i="1"/>
              <a:t>(Part One)</a:t>
            </a:r>
            <a:r>
              <a:rPr lang="en-US" dirty="0"/>
              <a:t> </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p:cNvSpPr>
            <a:spLocks noGrp="1"/>
          </p:cNvSpPr>
          <p:nvPr>
            <p:ph type="sldNum" sz="quarter" idx="12"/>
          </p:nvPr>
        </p:nvSpPr>
        <p:spPr/>
        <p:txBody>
          <a:bodyPr/>
          <a:lstStyle/>
          <a:p>
            <a:fld id="{9CD8D479-8942-46E8-A226-A4E01F7A105C}" type="slidenum">
              <a:rPr lang="en-US" smtClean="0"/>
              <a:t>10</a:t>
            </a:fld>
            <a:endParaRPr lang="en-US"/>
          </a:p>
        </p:txBody>
      </p:sp>
      <p:sp>
        <p:nvSpPr>
          <p:cNvPr id="6" name="Date Placeholder 5"/>
          <p:cNvSpPr>
            <a:spLocks noGrp="1"/>
          </p:cNvSpPr>
          <p:nvPr>
            <p:ph type="dt" sz="half" idx="10"/>
          </p:nvPr>
        </p:nvSpPr>
        <p:spPr/>
        <p:txBody>
          <a:bodyPr/>
          <a:lstStyle/>
          <a:p>
            <a:fld id="{93A66BA0-BF77-43AC-894A-20AD8220B887}" type="datetime1">
              <a:rPr lang="en-US" smtClean="0"/>
              <a:pPr/>
              <a:t>6/30/26</a:t>
            </a:fld>
            <a:endParaRPr lang="en-US"/>
          </a:p>
        </p:txBody>
      </p:sp>
      <p:sp>
        <p:nvSpPr>
          <p:cNvPr id="7" name="Footer Placeholder 6" hidden="1">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graphicFrame>
        <p:nvGraphicFramePr>
          <p:cNvPr id="8" name="Content Placeholder 7" descr="Number of vendors with E.D.I. connection and volume of invoices "/>
          <p:cNvGraphicFramePr>
            <a:graphicFrameLocks noGrp="1"/>
          </p:cNvGraphicFramePr>
          <p:nvPr>
            <p:ph sz="half" idx="2"/>
            <p:extLst>
              <p:ext uri="{D42A27DB-BD31-4B8C-83A1-F6EECF244321}">
                <p14:modId xmlns:p14="http://schemas.microsoft.com/office/powerpoint/2010/main" val="13613679"/>
              </p:ext>
            </p:extLst>
          </p:nvPr>
        </p:nvGraphicFramePr>
        <p:xfrm>
          <a:off x="6283929" y="3169608"/>
          <a:ext cx="5399625" cy="3101730"/>
        </p:xfrm>
        <a:graphic>
          <a:graphicData uri="http://schemas.openxmlformats.org/drawingml/2006/table">
            <a:tbl>
              <a:tblPr firstRow="1" bandRow="1">
                <a:tableStyleId>{3B4B98B0-60AC-42C2-AFA5-B58CD77FA1E5}</a:tableStyleId>
              </a:tblPr>
              <a:tblGrid>
                <a:gridCol w="1799875">
                  <a:extLst>
                    <a:ext uri="{9D8B030D-6E8A-4147-A177-3AD203B41FA5}">
                      <a16:colId xmlns:a16="http://schemas.microsoft.com/office/drawing/2014/main" val="20000"/>
                    </a:ext>
                  </a:extLst>
                </a:gridCol>
                <a:gridCol w="1799875">
                  <a:extLst>
                    <a:ext uri="{9D8B030D-6E8A-4147-A177-3AD203B41FA5}">
                      <a16:colId xmlns:a16="http://schemas.microsoft.com/office/drawing/2014/main" val="20001"/>
                    </a:ext>
                  </a:extLst>
                </a:gridCol>
                <a:gridCol w="1799875">
                  <a:extLst>
                    <a:ext uri="{9D8B030D-6E8A-4147-A177-3AD203B41FA5}">
                      <a16:colId xmlns:a16="http://schemas.microsoft.com/office/drawing/2014/main" val="20002"/>
                    </a:ext>
                  </a:extLst>
                </a:gridCol>
              </a:tblGrid>
              <a:tr h="678148">
                <a:tc>
                  <a:txBody>
                    <a:bodyPr/>
                    <a:lstStyle/>
                    <a:p>
                      <a:r>
                        <a:rPr lang="en-US"/>
                        <a:t>Invoice volume from vendor</a:t>
                      </a:r>
                    </a:p>
                  </a:txBody>
                  <a:tcPr anchor="ctr"/>
                </a:tc>
                <a:tc>
                  <a:txBody>
                    <a:bodyPr/>
                    <a:lstStyle/>
                    <a:p>
                      <a:pPr algn="ctr"/>
                      <a:r>
                        <a:rPr lang="en-US"/>
                        <a:t>With EDI</a:t>
                      </a:r>
                    </a:p>
                  </a:txBody>
                  <a:tcPr anchor="ctr"/>
                </a:tc>
                <a:tc>
                  <a:txBody>
                    <a:bodyPr/>
                    <a:lstStyle/>
                    <a:p>
                      <a:pPr algn="ctr"/>
                      <a:r>
                        <a:rPr lang="en-US"/>
                        <a:t>Number of invoices 2025</a:t>
                      </a:r>
                    </a:p>
                  </a:txBody>
                  <a:tcPr anchor="ctr"/>
                </a:tc>
                <a:extLst>
                  <a:ext uri="{0D108BD9-81ED-4DB2-BD59-A6C34878D82A}">
                    <a16:rowId xmlns:a16="http://schemas.microsoft.com/office/drawing/2014/main" val="10000"/>
                  </a:ext>
                </a:extLst>
              </a:tr>
              <a:tr h="433916">
                <a:tc>
                  <a:txBody>
                    <a:bodyPr/>
                    <a:lstStyle/>
                    <a:p>
                      <a:pPr lvl="0">
                        <a:buNone/>
                      </a:pPr>
                      <a:r>
                        <a:rPr lang="en-US"/>
                        <a:t>Zero invoices</a:t>
                      </a:r>
                    </a:p>
                  </a:txBody>
                  <a:tcPr anchor="ctr"/>
                </a:tc>
                <a:tc>
                  <a:txBody>
                    <a:bodyPr/>
                    <a:lstStyle/>
                    <a:p>
                      <a:pPr lvl="0" algn="ctr">
                        <a:buNone/>
                      </a:pPr>
                      <a:r>
                        <a:rPr lang="en-US"/>
                        <a:t>0</a:t>
                      </a:r>
                    </a:p>
                  </a:txBody>
                  <a:tcPr anchor="ctr"/>
                </a:tc>
                <a:tc>
                  <a:txBody>
                    <a:bodyPr/>
                    <a:lstStyle/>
                    <a:p>
                      <a:pPr lvl="0" algn="ctr">
                        <a:buNone/>
                      </a:pPr>
                      <a:r>
                        <a:rPr lang="en-US"/>
                        <a:t>0</a:t>
                      </a:r>
                    </a:p>
                  </a:txBody>
                  <a:tcPr anchor="ctr"/>
                </a:tc>
                <a:extLst>
                  <a:ext uri="{0D108BD9-81ED-4DB2-BD59-A6C34878D82A}">
                    <a16:rowId xmlns:a16="http://schemas.microsoft.com/office/drawing/2014/main" val="3725642163"/>
                  </a:ext>
                </a:extLst>
              </a:tr>
              <a:tr h="645583">
                <a:tc>
                  <a:txBody>
                    <a:bodyPr/>
                    <a:lstStyle/>
                    <a:p>
                      <a:r>
                        <a:rPr lang="en-US"/>
                        <a:t>More than 1 less than 10</a:t>
                      </a:r>
                    </a:p>
                  </a:txBody>
                  <a:tcPr anchor="ctr"/>
                </a:tc>
                <a:tc>
                  <a:txBody>
                    <a:bodyPr/>
                    <a:lstStyle/>
                    <a:p>
                      <a:pPr algn="ctr"/>
                      <a:r>
                        <a:rPr lang="en-US"/>
                        <a:t>2</a:t>
                      </a:r>
                    </a:p>
                  </a:txBody>
                  <a:tcPr anchor="ctr"/>
                </a:tc>
                <a:tc>
                  <a:txBody>
                    <a:bodyPr/>
                    <a:lstStyle/>
                    <a:p>
                      <a:pPr algn="ctr"/>
                      <a:r>
                        <a:rPr lang="en-US"/>
                        <a:t>6</a:t>
                      </a:r>
                    </a:p>
                  </a:txBody>
                  <a:tcPr anchor="ctr"/>
                </a:tc>
                <a:extLst>
                  <a:ext uri="{0D108BD9-81ED-4DB2-BD59-A6C34878D82A}">
                    <a16:rowId xmlns:a16="http://schemas.microsoft.com/office/drawing/2014/main" val="10001"/>
                  </a:ext>
                </a:extLst>
              </a:tr>
              <a:tr h="666750">
                <a:tc>
                  <a:txBody>
                    <a:bodyPr/>
                    <a:lstStyle/>
                    <a:p>
                      <a:r>
                        <a:rPr lang="en-US"/>
                        <a:t>More than 10</a:t>
                      </a:r>
                    </a:p>
                  </a:txBody>
                  <a:tcPr anchor="ctr"/>
                </a:tc>
                <a:tc>
                  <a:txBody>
                    <a:bodyPr/>
                    <a:lstStyle/>
                    <a:p>
                      <a:pPr algn="ctr"/>
                      <a:r>
                        <a:rPr lang="en-US"/>
                        <a:t>1</a:t>
                      </a:r>
                    </a:p>
                  </a:txBody>
                  <a:tcPr anchor="ctr"/>
                </a:tc>
                <a:tc>
                  <a:txBody>
                    <a:bodyPr/>
                    <a:lstStyle/>
                    <a:p>
                      <a:pPr algn="ctr"/>
                      <a:r>
                        <a:rPr lang="en-US"/>
                        <a:t>71</a:t>
                      </a:r>
                    </a:p>
                  </a:txBody>
                  <a:tcPr anchor="ctr"/>
                </a:tc>
                <a:extLst>
                  <a:ext uri="{0D108BD9-81ED-4DB2-BD59-A6C34878D82A}">
                    <a16:rowId xmlns:a16="http://schemas.microsoft.com/office/drawing/2014/main" val="10002"/>
                  </a:ext>
                </a:extLst>
              </a:tr>
              <a:tr h="677333">
                <a:tc>
                  <a:txBody>
                    <a:bodyPr/>
                    <a:lstStyle/>
                    <a:p>
                      <a:r>
                        <a:rPr lang="en-US"/>
                        <a:t>More than 100</a:t>
                      </a:r>
                    </a:p>
                  </a:txBody>
                  <a:tcPr anchor="ctr"/>
                </a:tc>
                <a:tc>
                  <a:txBody>
                    <a:bodyPr/>
                    <a:lstStyle/>
                    <a:p>
                      <a:pPr algn="ctr"/>
                      <a:r>
                        <a:rPr lang="en-US"/>
                        <a:t>1</a:t>
                      </a:r>
                    </a:p>
                  </a:txBody>
                  <a:tcPr anchor="ctr"/>
                </a:tc>
                <a:tc>
                  <a:txBody>
                    <a:bodyPr/>
                    <a:lstStyle/>
                    <a:p>
                      <a:pPr algn="ctr"/>
                      <a:r>
                        <a:rPr lang="en-US"/>
                        <a:t>874</a:t>
                      </a:r>
                    </a:p>
                  </a:txBody>
                  <a:tcPr anchor="ctr"/>
                </a:tc>
                <a:extLst>
                  <a:ext uri="{0D108BD9-81ED-4DB2-BD59-A6C34878D82A}">
                    <a16:rowId xmlns:a16="http://schemas.microsoft.com/office/drawing/2014/main" val="10003"/>
                  </a:ext>
                </a:extLst>
              </a:tr>
            </a:tbl>
          </a:graphicData>
        </a:graphic>
      </p:graphicFrame>
      <p:sp>
        <p:nvSpPr>
          <p:cNvPr id="10" name="Content Placeholder 2">
            <a:extLst>
              <a:ext uri="{FF2B5EF4-FFF2-40B4-BE49-F238E27FC236}">
                <a16:creationId xmlns:a16="http://schemas.microsoft.com/office/drawing/2014/main" id="{AABDD959-43D3-4138-B18D-26ED49F66170}"/>
              </a:ext>
            </a:extLst>
          </p:cNvPr>
          <p:cNvSpPr txBox="1">
            <a:spLocks/>
          </p:cNvSpPr>
          <p:nvPr/>
        </p:nvSpPr>
        <p:spPr>
          <a:xfrm>
            <a:off x="6274011" y="2595695"/>
            <a:ext cx="5401918" cy="576108"/>
          </a:xfrm>
          <a:prstGeom prst="rect">
            <a:avLst/>
          </a:prstGeom>
        </p:spPr>
        <p:txBody>
          <a:bodyPr vert="horz" lIns="91440" tIns="45720" rIns="91440" bIns="45720" rtlCol="0" anchor="t">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CA" sz="2800"/>
              <a:t>Vendors with EDI = 4 </a:t>
            </a:r>
            <a:endParaRPr lang="en-CA"/>
          </a:p>
          <a:p>
            <a:pPr marL="0" indent="0">
              <a:buFont typeface="Arial" panose="020B0604020202020204" pitchFamily="34" charset="0"/>
              <a:buNone/>
            </a:pPr>
            <a:endParaRPr lang="en-US"/>
          </a:p>
        </p:txBody>
      </p:sp>
      <p:graphicFrame>
        <p:nvGraphicFramePr>
          <p:cNvPr id="4" name="Content Placeholder 7" descr="Number of vendors with no E.D.I. connection and volume of invoices sent ">
            <a:extLst>
              <a:ext uri="{FF2B5EF4-FFF2-40B4-BE49-F238E27FC236}">
                <a16:creationId xmlns:a16="http://schemas.microsoft.com/office/drawing/2014/main" id="{AFDD2BE3-3830-3D3C-6931-98119E31C5A6}"/>
              </a:ext>
            </a:extLst>
          </p:cNvPr>
          <p:cNvGraphicFramePr>
            <a:graphicFrameLocks/>
          </p:cNvGraphicFramePr>
          <p:nvPr>
            <p:extLst>
              <p:ext uri="{D42A27DB-BD31-4B8C-83A1-F6EECF244321}">
                <p14:modId xmlns:p14="http://schemas.microsoft.com/office/powerpoint/2010/main" val="139259862"/>
              </p:ext>
            </p:extLst>
          </p:nvPr>
        </p:nvGraphicFramePr>
        <p:xfrm>
          <a:off x="683558" y="3193676"/>
          <a:ext cx="5219700" cy="3037472"/>
        </p:xfrm>
        <a:graphic>
          <a:graphicData uri="http://schemas.openxmlformats.org/drawingml/2006/table">
            <a:tbl>
              <a:tblPr firstRow="1" bandRow="1">
                <a:tableStyleId>{3B4B98B0-60AC-42C2-AFA5-B58CD77FA1E5}</a:tableStyleId>
              </a:tblPr>
              <a:tblGrid>
                <a:gridCol w="1739900">
                  <a:extLst>
                    <a:ext uri="{9D8B030D-6E8A-4147-A177-3AD203B41FA5}">
                      <a16:colId xmlns:a16="http://schemas.microsoft.com/office/drawing/2014/main" val="20000"/>
                    </a:ext>
                  </a:extLst>
                </a:gridCol>
                <a:gridCol w="1739900">
                  <a:extLst>
                    <a:ext uri="{9D8B030D-6E8A-4147-A177-3AD203B41FA5}">
                      <a16:colId xmlns:a16="http://schemas.microsoft.com/office/drawing/2014/main" val="20001"/>
                    </a:ext>
                  </a:extLst>
                </a:gridCol>
                <a:gridCol w="1739900">
                  <a:extLst>
                    <a:ext uri="{9D8B030D-6E8A-4147-A177-3AD203B41FA5}">
                      <a16:colId xmlns:a16="http://schemas.microsoft.com/office/drawing/2014/main" val="20002"/>
                    </a:ext>
                  </a:extLst>
                </a:gridCol>
              </a:tblGrid>
              <a:tr h="589372">
                <a:tc>
                  <a:txBody>
                    <a:bodyPr/>
                    <a:lstStyle/>
                    <a:p>
                      <a:r>
                        <a:rPr lang="en-US"/>
                        <a:t>Invoice volume from vendor</a:t>
                      </a:r>
                    </a:p>
                  </a:txBody>
                  <a:tcPr anchor="ctr"/>
                </a:tc>
                <a:tc>
                  <a:txBody>
                    <a:bodyPr/>
                    <a:lstStyle/>
                    <a:p>
                      <a:pPr algn="ctr"/>
                      <a:r>
                        <a:rPr lang="en-US"/>
                        <a:t>Without EDI</a:t>
                      </a:r>
                    </a:p>
                  </a:txBody>
                  <a:tcPr anchor="ctr"/>
                </a:tc>
                <a:tc>
                  <a:txBody>
                    <a:bodyPr/>
                    <a:lstStyle/>
                    <a:p>
                      <a:pPr algn="ctr"/>
                      <a:r>
                        <a:rPr lang="en-US"/>
                        <a:t>Number of invoices 2025</a:t>
                      </a:r>
                    </a:p>
                  </a:txBody>
                  <a:tcPr anchor="ctr"/>
                </a:tc>
                <a:extLst>
                  <a:ext uri="{0D108BD9-81ED-4DB2-BD59-A6C34878D82A}">
                    <a16:rowId xmlns:a16="http://schemas.microsoft.com/office/drawing/2014/main" val="10000"/>
                  </a:ext>
                </a:extLst>
              </a:tr>
              <a:tr h="477152">
                <a:tc>
                  <a:txBody>
                    <a:bodyPr/>
                    <a:lstStyle/>
                    <a:p>
                      <a:r>
                        <a:rPr lang="en-US"/>
                        <a:t>Zero invoices </a:t>
                      </a:r>
                    </a:p>
                  </a:txBody>
                  <a:tcPr anchor="ctr"/>
                </a:tc>
                <a:tc>
                  <a:txBody>
                    <a:bodyPr/>
                    <a:lstStyle/>
                    <a:p>
                      <a:pPr algn="ctr"/>
                      <a:r>
                        <a:rPr lang="en-US"/>
                        <a:t>50</a:t>
                      </a:r>
                    </a:p>
                  </a:txBody>
                  <a:tcPr anchor="ctr"/>
                </a:tc>
                <a:tc>
                  <a:txBody>
                    <a:bodyPr/>
                    <a:lstStyle/>
                    <a:p>
                      <a:pPr algn="ctr"/>
                      <a:r>
                        <a:rPr lang="en-US"/>
                        <a:t>0</a:t>
                      </a:r>
                    </a:p>
                  </a:txBody>
                  <a:tcPr anchor="ctr"/>
                </a:tc>
                <a:extLst>
                  <a:ext uri="{0D108BD9-81ED-4DB2-BD59-A6C34878D82A}">
                    <a16:rowId xmlns:a16="http://schemas.microsoft.com/office/drawing/2014/main" val="412202809"/>
                  </a:ext>
                </a:extLst>
              </a:tr>
              <a:tr h="589372">
                <a:tc>
                  <a:txBody>
                    <a:bodyPr/>
                    <a:lstStyle/>
                    <a:p>
                      <a:r>
                        <a:rPr lang="en-US"/>
                        <a:t>More than 1 less than 5</a:t>
                      </a:r>
                    </a:p>
                  </a:txBody>
                  <a:tcPr anchor="ctr"/>
                </a:tc>
                <a:tc>
                  <a:txBody>
                    <a:bodyPr/>
                    <a:lstStyle/>
                    <a:p>
                      <a:pPr algn="ctr"/>
                      <a:r>
                        <a:rPr lang="en-US"/>
                        <a:t>56</a:t>
                      </a:r>
                    </a:p>
                  </a:txBody>
                  <a:tcPr anchor="ctr"/>
                </a:tc>
                <a:tc>
                  <a:txBody>
                    <a:bodyPr/>
                    <a:lstStyle/>
                    <a:p>
                      <a:pPr algn="ctr"/>
                      <a:r>
                        <a:rPr lang="en-US"/>
                        <a:t>152</a:t>
                      </a:r>
                    </a:p>
                  </a:txBody>
                  <a:tcPr anchor="ctr"/>
                </a:tc>
                <a:extLst>
                  <a:ext uri="{0D108BD9-81ED-4DB2-BD59-A6C34878D82A}">
                    <a16:rowId xmlns:a16="http://schemas.microsoft.com/office/drawing/2014/main" val="10001"/>
                  </a:ext>
                </a:extLst>
              </a:tr>
              <a:tr h="589372">
                <a:tc>
                  <a:txBody>
                    <a:bodyPr/>
                    <a:lstStyle/>
                    <a:p>
                      <a:r>
                        <a:rPr lang="en-US"/>
                        <a:t>More than 5 less than 10</a:t>
                      </a:r>
                    </a:p>
                  </a:txBody>
                  <a:tcPr anchor="ctr"/>
                </a:tc>
                <a:tc>
                  <a:txBody>
                    <a:bodyPr/>
                    <a:lstStyle/>
                    <a:p>
                      <a:pPr algn="ctr"/>
                      <a:r>
                        <a:rPr lang="en-US"/>
                        <a:t>2</a:t>
                      </a:r>
                    </a:p>
                  </a:txBody>
                  <a:tcPr anchor="ctr"/>
                </a:tc>
                <a:tc>
                  <a:txBody>
                    <a:bodyPr/>
                    <a:lstStyle/>
                    <a:p>
                      <a:pPr algn="ctr"/>
                      <a:r>
                        <a:rPr lang="en-US"/>
                        <a:t>17</a:t>
                      </a:r>
                    </a:p>
                  </a:txBody>
                  <a:tcPr anchor="ctr"/>
                </a:tc>
                <a:extLst>
                  <a:ext uri="{0D108BD9-81ED-4DB2-BD59-A6C34878D82A}">
                    <a16:rowId xmlns:a16="http://schemas.microsoft.com/office/drawing/2014/main" val="10002"/>
                  </a:ext>
                </a:extLst>
              </a:tr>
              <a:tr h="589372">
                <a:tc>
                  <a:txBody>
                    <a:bodyPr/>
                    <a:lstStyle/>
                    <a:p>
                      <a:r>
                        <a:rPr lang="en-US"/>
                        <a:t>More than 10 less than 100</a:t>
                      </a:r>
                    </a:p>
                  </a:txBody>
                  <a:tcPr anchor="ctr"/>
                </a:tc>
                <a:tc>
                  <a:txBody>
                    <a:bodyPr/>
                    <a:lstStyle/>
                    <a:p>
                      <a:pPr algn="ctr"/>
                      <a:r>
                        <a:rPr lang="en-US"/>
                        <a:t>3</a:t>
                      </a:r>
                    </a:p>
                  </a:txBody>
                  <a:tcPr anchor="ctr"/>
                </a:tc>
                <a:tc>
                  <a:txBody>
                    <a:bodyPr/>
                    <a:lstStyle/>
                    <a:p>
                      <a:pPr algn="ctr"/>
                      <a:r>
                        <a:rPr lang="en-US"/>
                        <a:t>66</a:t>
                      </a:r>
                    </a:p>
                  </a:txBody>
                  <a:tcPr anchor="ctr"/>
                </a:tc>
                <a:extLst>
                  <a:ext uri="{0D108BD9-81ED-4DB2-BD59-A6C34878D82A}">
                    <a16:rowId xmlns:a16="http://schemas.microsoft.com/office/drawing/2014/main" val="10003"/>
                  </a:ext>
                </a:extLst>
              </a:tr>
            </a:tbl>
          </a:graphicData>
        </a:graphic>
      </p:graphicFrame>
      <p:sp>
        <p:nvSpPr>
          <p:cNvPr id="11" name="Content Placeholder 2">
            <a:extLst>
              <a:ext uri="{FF2B5EF4-FFF2-40B4-BE49-F238E27FC236}">
                <a16:creationId xmlns:a16="http://schemas.microsoft.com/office/drawing/2014/main" id="{1E5EFF9D-1E04-D4BC-A979-59DE4F858DE2}"/>
              </a:ext>
            </a:extLst>
          </p:cNvPr>
          <p:cNvSpPr txBox="1">
            <a:spLocks/>
          </p:cNvSpPr>
          <p:nvPr/>
        </p:nvSpPr>
        <p:spPr>
          <a:xfrm>
            <a:off x="682276" y="2595694"/>
            <a:ext cx="5233829" cy="576108"/>
          </a:xfrm>
          <a:prstGeom prst="rect">
            <a:avLst/>
          </a:prstGeom>
        </p:spPr>
        <p:txBody>
          <a:bodyPr vert="horz" lIns="91440" tIns="45720" rIns="91440" bIns="45720" rtlCol="0" anchor="t">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CA" sz="2800"/>
              <a:t>Vendors without EDI = 111  </a:t>
            </a:r>
            <a:endParaRPr lang="en-CA"/>
          </a:p>
          <a:p>
            <a:pPr marL="0" indent="0">
              <a:buFont typeface="Arial" panose="020B0604020202020204" pitchFamily="34" charset="0"/>
              <a:buNone/>
            </a:pPr>
            <a:endParaRPr lang="en-US"/>
          </a:p>
        </p:txBody>
      </p:sp>
      <p:sp>
        <p:nvSpPr>
          <p:cNvPr id="3" name="Content Placeholder 2"/>
          <p:cNvSpPr>
            <a:spLocks noGrp="1"/>
          </p:cNvSpPr>
          <p:nvPr>
            <p:ph sz="half" idx="1"/>
          </p:nvPr>
        </p:nvSpPr>
        <p:spPr>
          <a:xfrm>
            <a:off x="2591759" y="1513206"/>
            <a:ext cx="7015564" cy="968313"/>
          </a:xfrm>
        </p:spPr>
        <p:txBody>
          <a:bodyPr vert="horz" lIns="91440" tIns="45720" rIns="91440" bIns="45720" rtlCol="0" anchor="t">
            <a:normAutofit lnSpcReduction="10000"/>
          </a:bodyPr>
          <a:lstStyle/>
          <a:p>
            <a:pPr marL="0" indent="0" algn="ctr">
              <a:buNone/>
            </a:pPr>
            <a:r>
              <a:rPr lang="en-CA" sz="2800"/>
              <a:t>Total number of active vendors in 2025 = 115 </a:t>
            </a:r>
            <a:endParaRPr lang="en-CA"/>
          </a:p>
          <a:p>
            <a:pPr marL="0" indent="0" algn="ctr">
              <a:buNone/>
            </a:pPr>
            <a:r>
              <a:rPr lang="en-CA" sz="2800"/>
              <a:t>Total number of invoices in 2025 =  1186</a:t>
            </a:r>
            <a:endParaRPr lang="en-CA"/>
          </a:p>
          <a:p>
            <a:pPr marL="0" indent="0">
              <a:buNone/>
            </a:pPr>
            <a:endParaRPr lang="en-US"/>
          </a:p>
        </p:txBody>
      </p:sp>
      <p:sp>
        <p:nvSpPr>
          <p:cNvPr id="2" name="Title 1"/>
          <p:cNvSpPr>
            <a:spLocks noGrp="1"/>
          </p:cNvSpPr>
          <p:nvPr>
            <p:ph type="title"/>
          </p:nvPr>
        </p:nvSpPr>
        <p:spPr>
          <a:xfrm>
            <a:off x="2495211" y="527224"/>
            <a:ext cx="7579008" cy="656601"/>
          </a:xfrm>
        </p:spPr>
        <p:txBody>
          <a:bodyPr>
            <a:normAutofit fontScale="90000"/>
          </a:bodyPr>
          <a:lstStyle/>
          <a:p>
            <a:r>
              <a:rPr lang="en-CA"/>
              <a:t>Vendor to invoice volume EDI and Manual</a:t>
            </a:r>
          </a:p>
        </p:txBody>
      </p:sp>
    </p:spTree>
    <p:extLst>
      <p:ext uri="{BB962C8B-B14F-4D97-AF65-F5344CB8AC3E}">
        <p14:creationId xmlns:p14="http://schemas.microsoft.com/office/powerpoint/2010/main" val="40155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A0F7F-2168-B235-327C-F00CD37847E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F27BBD1-7912-A883-0E44-B11BA92D4E5E}"/>
              </a:ext>
            </a:extLst>
          </p:cNvPr>
          <p:cNvSpPr>
            <a:spLocks noGrp="1"/>
          </p:cNvSpPr>
          <p:nvPr>
            <p:ph type="subTitle" idx="1"/>
          </p:nvPr>
        </p:nvSpPr>
        <p:spPr/>
        <p:txBody>
          <a:bodyPr vert="horz" lIns="91440" tIns="45720" rIns="91440" bIns="45720" rtlCol="0" anchor="t">
            <a:normAutofit/>
          </a:bodyPr>
          <a:lstStyle/>
          <a:p>
            <a:r>
              <a:rPr lang="en-CA"/>
              <a:t>Second area of evaluation</a:t>
            </a:r>
          </a:p>
        </p:txBody>
      </p:sp>
      <p:sp>
        <p:nvSpPr>
          <p:cNvPr id="2" name="Title 1">
            <a:extLst>
              <a:ext uri="{FF2B5EF4-FFF2-40B4-BE49-F238E27FC236}">
                <a16:creationId xmlns:a16="http://schemas.microsoft.com/office/drawing/2014/main" id="{46072688-7785-E7BF-F76F-30EE543A2E1E}"/>
              </a:ext>
            </a:extLst>
          </p:cNvPr>
          <p:cNvSpPr>
            <a:spLocks noGrp="1"/>
          </p:cNvSpPr>
          <p:nvPr>
            <p:ph type="ctrTitle"/>
          </p:nvPr>
        </p:nvSpPr>
        <p:spPr/>
        <p:txBody>
          <a:bodyPr/>
          <a:lstStyle/>
          <a:p>
            <a:r>
              <a:rPr lang="en-CA"/>
              <a:t>Comparing existing features</a:t>
            </a:r>
          </a:p>
        </p:txBody>
      </p:sp>
    </p:spTree>
    <p:extLst>
      <p:ext uri="{BB962C8B-B14F-4D97-AF65-F5344CB8AC3E}">
        <p14:creationId xmlns:p14="http://schemas.microsoft.com/office/powerpoint/2010/main" val="26747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91589-3DED-BBC0-CE15-126FD5BA64E9}"/>
            </a:ext>
          </a:extLst>
        </p:cNvPr>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C94A8848-988B-E59A-0226-1F1609CEEE27}"/>
              </a:ext>
            </a:extLst>
          </p:cNvPr>
          <p:cNvSpPr>
            <a:spLocks noGrp="1"/>
          </p:cNvSpPr>
          <p:nvPr>
            <p:ph type="sldNum" sz="quarter" idx="12"/>
          </p:nvPr>
        </p:nvSpPr>
        <p:spPr/>
        <p:txBody>
          <a:bodyPr/>
          <a:lstStyle/>
          <a:p>
            <a:fld id="{9CD8D479-8942-46E8-A226-A4E01F7A105C}" type="slidenum">
              <a:rPr lang="en-US" smtClean="0"/>
              <a:t>12</a:t>
            </a:fld>
            <a:endParaRPr lang="en-US"/>
          </a:p>
        </p:txBody>
      </p:sp>
      <p:sp>
        <p:nvSpPr>
          <p:cNvPr id="3" name="Date Placeholder 2">
            <a:extLst>
              <a:ext uri="{FF2B5EF4-FFF2-40B4-BE49-F238E27FC236}">
                <a16:creationId xmlns:a16="http://schemas.microsoft.com/office/drawing/2014/main" id="{C8B918AB-9DFF-B7EE-3CA4-4BE5F6D9C870}"/>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E4496834-1035-4620-59A8-6E0A5E4FC2F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TextBox 5">
            <a:extLst>
              <a:ext uri="{FF2B5EF4-FFF2-40B4-BE49-F238E27FC236}">
                <a16:creationId xmlns:a16="http://schemas.microsoft.com/office/drawing/2014/main" id="{D3A7D99D-C39F-66AB-5444-E400987BAE38}"/>
              </a:ext>
            </a:extLst>
          </p:cNvPr>
          <p:cNvSpPr txBox="1"/>
          <p:nvPr/>
        </p:nvSpPr>
        <p:spPr>
          <a:xfrm>
            <a:off x="723575" y="1611344"/>
            <a:ext cx="10058400" cy="3693319"/>
          </a:xfrm>
          <a:prstGeom prst="rect">
            <a:avLst/>
          </a:prstGeom>
          <a:noFill/>
        </p:spPr>
        <p:txBody>
          <a:bodyPr wrap="square" lIns="91440" tIns="45720" rIns="91440" bIns="45720" anchor="t">
            <a:spAutoFit/>
          </a:bodyPr>
          <a:lstStyle/>
          <a:p>
            <a:endParaRPr lang="en-US"/>
          </a:p>
          <a:p>
            <a:pPr marL="800100" lvl="1" indent="-342900">
              <a:buFont typeface="+mj-lt"/>
              <a:buAutoNum type="alphaLcParenR"/>
            </a:pPr>
            <a:r>
              <a:rPr lang="en-CA"/>
              <a:t>EDI</a:t>
            </a:r>
          </a:p>
          <a:p>
            <a:pPr marL="800100" lvl="1" indent="-342900">
              <a:buFont typeface="+mj-lt"/>
              <a:buAutoNum type="alphaLcParenR"/>
            </a:pPr>
            <a:r>
              <a:rPr lang="en-CA"/>
              <a:t>Excel</a:t>
            </a:r>
          </a:p>
          <a:p>
            <a:pPr marL="800100" lvl="1" indent="-342900">
              <a:buFont typeface="+mj-lt"/>
              <a:buAutoNum type="alphaLcParenR"/>
            </a:pPr>
            <a:r>
              <a:rPr lang="en-CA"/>
              <a:t>Manual</a:t>
            </a:r>
          </a:p>
          <a:p>
            <a:pPr marL="800100" lvl="1" indent="-342900">
              <a:buAutoNum type="alphaLcParenR"/>
            </a:pPr>
            <a:r>
              <a:rPr lang="en-CA"/>
              <a:t>XML</a:t>
            </a:r>
          </a:p>
          <a:p>
            <a:pPr marL="800100" lvl="1" indent="-342900">
              <a:buFontTx/>
              <a:buAutoNum type="alphaLcParenR"/>
            </a:pPr>
            <a:endParaRPr lang="en-CA"/>
          </a:p>
          <a:p>
            <a:pPr marL="800100" lvl="1" indent="-342900">
              <a:buAutoNum type="alphaLcParenR"/>
            </a:pPr>
            <a:endParaRPr lang="en-CA"/>
          </a:p>
          <a:p>
            <a:pPr lvl="1"/>
            <a:r>
              <a:rPr lang="en-CA"/>
              <a:t>NOTE – all methods (except manual) convert to XML and translate the information to the fields on the invoice in Summary tabs and Invoice Line tabs therefore reviewing how the XML works is unnecessary</a:t>
            </a:r>
          </a:p>
          <a:p>
            <a:pPr lvl="1"/>
            <a:endParaRPr lang="en-CA"/>
          </a:p>
          <a:p>
            <a:pPr lvl="1"/>
            <a:r>
              <a:rPr lang="en-CA"/>
              <a:t>NOTE – Excel will not be used in trial runs </a:t>
            </a:r>
          </a:p>
          <a:p>
            <a:pPr marL="800100" lvl="1" indent="-342900">
              <a:buFont typeface="+mj-lt"/>
              <a:buAutoNum type="alphaLcParenR"/>
            </a:pPr>
            <a:endParaRPr lang="en-CA"/>
          </a:p>
        </p:txBody>
      </p:sp>
      <p:sp>
        <p:nvSpPr>
          <p:cNvPr id="7" name="Title 1">
            <a:extLst>
              <a:ext uri="{FF2B5EF4-FFF2-40B4-BE49-F238E27FC236}">
                <a16:creationId xmlns:a16="http://schemas.microsoft.com/office/drawing/2014/main" id="{77F1BF6D-45C9-079A-F96D-890D132D6B84}"/>
              </a:ext>
            </a:extLst>
          </p:cNvPr>
          <p:cNvSpPr txBox="1">
            <a:spLocks noGrp="1"/>
          </p:cNvSpPr>
          <p:nvPr>
            <p:ph type="title" idx="4294967295"/>
          </p:nvPr>
        </p:nvSpPr>
        <p:spPr>
          <a:xfrm>
            <a:off x="1144850" y="797295"/>
            <a:ext cx="9371949"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Existing Capabilities</a:t>
            </a:r>
          </a:p>
        </p:txBody>
      </p:sp>
    </p:spTree>
    <p:extLst>
      <p:ext uri="{BB962C8B-B14F-4D97-AF65-F5344CB8AC3E}">
        <p14:creationId xmlns:p14="http://schemas.microsoft.com/office/powerpoint/2010/main" val="31167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AFD4-0130-03EB-EAEC-92707F5AC8A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192221-52BB-7FA6-D639-243C78F1C65E}"/>
              </a:ext>
              <a:ext uri="{C183D7F6-B498-43B3-948B-1728B52AA6E4}">
                <adec:decorative xmlns:adec="http://schemas.microsoft.com/office/drawing/2017/decorative" val="1"/>
              </a:ext>
            </a:extLst>
          </p:cNvPr>
          <p:cNvSpPr/>
          <p:nvPr/>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1" name="Picture 10" descr="Invoice from file pop up">
            <a:extLst>
              <a:ext uri="{FF2B5EF4-FFF2-40B4-BE49-F238E27FC236}">
                <a16:creationId xmlns:a16="http://schemas.microsoft.com/office/drawing/2014/main" id="{57B8E25A-7594-CBFE-02A2-A968514C9E82}"/>
              </a:ext>
            </a:extLst>
          </p:cNvPr>
          <p:cNvPicPr>
            <a:picLocks noChangeAspect="1"/>
          </p:cNvPicPr>
          <p:nvPr/>
        </p:nvPicPr>
        <p:blipFill>
          <a:blip r:embed="rId3"/>
          <a:stretch>
            <a:fillRect/>
          </a:stretch>
        </p:blipFill>
        <p:spPr>
          <a:xfrm>
            <a:off x="5007900" y="3850363"/>
            <a:ext cx="5921112" cy="2347814"/>
          </a:xfrm>
          <a:prstGeom prst="rect">
            <a:avLst/>
          </a:prstGeom>
        </p:spPr>
      </p:pic>
      <p:pic>
        <p:nvPicPr>
          <p:cNvPr id="7" name="Picture 6" descr="image capture of invoice creation options">
            <a:extLst>
              <a:ext uri="{FF2B5EF4-FFF2-40B4-BE49-F238E27FC236}">
                <a16:creationId xmlns:a16="http://schemas.microsoft.com/office/drawing/2014/main" id="{0FD020D4-175D-5EB8-E024-8D4B10974865}"/>
              </a:ext>
            </a:extLst>
          </p:cNvPr>
          <p:cNvPicPr>
            <a:picLocks noChangeAspect="1"/>
          </p:cNvPicPr>
          <p:nvPr/>
        </p:nvPicPr>
        <p:blipFill>
          <a:blip r:embed="rId4"/>
          <a:stretch>
            <a:fillRect/>
          </a:stretch>
        </p:blipFill>
        <p:spPr>
          <a:xfrm>
            <a:off x="5792787" y="844560"/>
            <a:ext cx="4351338" cy="2889906"/>
          </a:xfrm>
          <a:prstGeom prst="rect">
            <a:avLst/>
          </a:prstGeom>
        </p:spPr>
      </p:pic>
      <p:sp>
        <p:nvSpPr>
          <p:cNvPr id="9" name="TextBox 8">
            <a:extLst>
              <a:ext uri="{FF2B5EF4-FFF2-40B4-BE49-F238E27FC236}">
                <a16:creationId xmlns:a16="http://schemas.microsoft.com/office/drawing/2014/main" id="{FB6BBEE5-5156-2596-D7E3-1B4FDD9559B1}"/>
              </a:ext>
            </a:extLst>
          </p:cNvPr>
          <p:cNvSpPr txBox="1"/>
          <p:nvPr/>
        </p:nvSpPr>
        <p:spPr>
          <a:xfrm>
            <a:off x="550863" y="2981401"/>
            <a:ext cx="3400651" cy="3100849"/>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venir Next LT Pro"/>
                <a:ea typeface="+mn-ea"/>
                <a:cs typeface="+mn-cs"/>
              </a:rPr>
              <a:t>New method:</a:t>
            </a:r>
          </a:p>
          <a:p>
            <a:pPr marL="342900" marR="0" lvl="0" indent="-2222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Upload the PDF/Image of the invoice, as retrieved from the vendor</a:t>
            </a:r>
          </a:p>
          <a:p>
            <a:pPr marL="342900" marR="0" lvl="0" indent="-2222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Up to 20 PDF pages!</a:t>
            </a:r>
          </a:p>
          <a:p>
            <a:pPr marL="342900" marR="0" lvl="0" indent="-2222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Alma will generate the invoice with its lines</a:t>
            </a:r>
          </a:p>
          <a:p>
            <a:pPr marL="342900" marR="0" lvl="0" indent="-2222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The invoice will be created with “In Review” status</a:t>
            </a:r>
          </a:p>
        </p:txBody>
      </p:sp>
      <p:sp>
        <p:nvSpPr>
          <p:cNvPr id="29" name="Text Placeholder 28">
            <a:extLst>
              <a:ext uri="{FF2B5EF4-FFF2-40B4-BE49-F238E27FC236}">
                <a16:creationId xmlns:a16="http://schemas.microsoft.com/office/drawing/2014/main" id="{CACBF995-C208-BF34-4928-4221B9523265}"/>
              </a:ext>
            </a:extLst>
          </p:cNvPr>
          <p:cNvSpPr>
            <a:spLocks noGrp="1"/>
          </p:cNvSpPr>
          <p:nvPr>
            <p:ph type="body" sz="quarter" idx="13"/>
          </p:nvPr>
        </p:nvSpPr>
        <p:spPr>
          <a:xfrm>
            <a:off x="550864" y="738640"/>
            <a:ext cx="3400650" cy="1869743"/>
          </a:xfrm>
        </p:spPr>
        <p:txBody>
          <a:bodyPr wrap="square" lIns="0" tIns="0" rIns="0" bIns="0">
            <a:spAutoFit/>
          </a:bodyPr>
          <a:lstStyle/>
          <a:p>
            <a:pPr>
              <a:spcBef>
                <a:spcPts val="0"/>
              </a:spcBef>
              <a:spcAft>
                <a:spcPts val="300"/>
              </a:spcAft>
            </a:pPr>
            <a:r>
              <a:rPr lang="en-US" sz="2000" b="1">
                <a:solidFill>
                  <a:schemeClr val="bg1"/>
                </a:solidFill>
              </a:rPr>
              <a:t>Existing methods:</a:t>
            </a:r>
          </a:p>
          <a:p>
            <a:pPr marL="342900" indent="-222250">
              <a:spcBef>
                <a:spcPts val="0"/>
              </a:spcBef>
              <a:spcAft>
                <a:spcPts val="600"/>
              </a:spcAft>
              <a:buFont typeface="Arial" panose="020B0604020202020204" pitchFamily="34" charset="0"/>
              <a:buChar char="•"/>
            </a:pPr>
            <a:r>
              <a:rPr lang="en-US" sz="1800">
                <a:solidFill>
                  <a:schemeClr val="bg1"/>
                </a:solidFill>
              </a:rPr>
              <a:t>Automatically using EDI</a:t>
            </a:r>
          </a:p>
          <a:p>
            <a:pPr marL="342900" indent="-222250">
              <a:spcBef>
                <a:spcPts val="600"/>
              </a:spcBef>
              <a:spcAft>
                <a:spcPts val="600"/>
              </a:spcAft>
              <a:buFont typeface="Arial" panose="020B0604020202020204" pitchFamily="34" charset="0"/>
              <a:buChar char="•"/>
            </a:pPr>
            <a:r>
              <a:rPr lang="en-US" sz="1800">
                <a:solidFill>
                  <a:schemeClr val="bg1"/>
                </a:solidFill>
              </a:rPr>
              <a:t>Manually, by uploading Excel or specific XML formats</a:t>
            </a:r>
          </a:p>
          <a:p>
            <a:pPr marL="342900" indent="-222250">
              <a:spcBef>
                <a:spcPts val="600"/>
              </a:spcBef>
              <a:spcAft>
                <a:spcPts val="600"/>
              </a:spcAft>
              <a:buFont typeface="Arial" panose="020B0604020202020204" pitchFamily="34" charset="0"/>
              <a:buChar char="•"/>
            </a:pPr>
            <a:r>
              <a:rPr lang="en-US" sz="1800">
                <a:solidFill>
                  <a:schemeClr val="bg1"/>
                </a:solidFill>
              </a:rPr>
              <a:t>Manually, by typing the information</a:t>
            </a:r>
          </a:p>
        </p:txBody>
      </p:sp>
      <p:pic>
        <p:nvPicPr>
          <p:cNvPr id="4" name="Graphic 3" descr="Clarivate | Ex Libris logo">
            <a:extLst>
              <a:ext uri="{FF2B5EF4-FFF2-40B4-BE49-F238E27FC236}">
                <a16:creationId xmlns:a16="http://schemas.microsoft.com/office/drawing/2014/main" id="{7D69A03F-5434-3516-633B-F6FF2107DC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864" y="6455269"/>
            <a:ext cx="2416810" cy="223520"/>
          </a:xfrm>
          <a:prstGeom prst="rect">
            <a:avLst/>
          </a:prstGeom>
        </p:spPr>
      </p:pic>
      <p:sp>
        <p:nvSpPr>
          <p:cNvPr id="5" name="Title 4">
            <a:extLst>
              <a:ext uri="{FF2B5EF4-FFF2-40B4-BE49-F238E27FC236}">
                <a16:creationId xmlns:a16="http://schemas.microsoft.com/office/drawing/2014/main" id="{04259FB2-AC75-3135-83A8-52513243D15B}"/>
              </a:ext>
            </a:extLst>
          </p:cNvPr>
          <p:cNvSpPr>
            <a:spLocks noGrp="1"/>
          </p:cNvSpPr>
          <p:nvPr>
            <p:ph type="title"/>
          </p:nvPr>
        </p:nvSpPr>
        <p:spPr>
          <a:xfrm>
            <a:off x="550864" y="-446230"/>
            <a:ext cx="11090274" cy="446230"/>
          </a:xfrm>
        </p:spPr>
        <p:txBody>
          <a:bodyPr vert="horz" lIns="0" tIns="45720" rIns="91440" bIns="45720" rtlCol="0" anchor="b">
            <a:noAutofit/>
          </a:bodyPr>
          <a:lstStyle/>
          <a:p>
            <a:r>
              <a:rPr lang="en-US" dirty="0">
                <a:solidFill>
                  <a:schemeClr val="tx2">
                    <a:lumMod val="10000"/>
                    <a:lumOff val="90000"/>
                  </a:schemeClr>
                </a:solidFill>
              </a:rPr>
              <a:t>Methods</a:t>
            </a:r>
          </a:p>
        </p:txBody>
      </p:sp>
    </p:spTree>
    <p:extLst>
      <p:ext uri="{BB962C8B-B14F-4D97-AF65-F5344CB8AC3E}">
        <p14:creationId xmlns:p14="http://schemas.microsoft.com/office/powerpoint/2010/main" val="45925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B14FB-BB61-4842-FD69-8CCB7EE34A62}"/>
            </a:ext>
          </a:extLst>
        </p:cNvPr>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7BE2CFF5-F5AD-8F81-566D-D481F336DDE1}"/>
              </a:ext>
            </a:extLst>
          </p:cNvPr>
          <p:cNvSpPr>
            <a:spLocks noGrp="1"/>
          </p:cNvSpPr>
          <p:nvPr>
            <p:ph type="sldNum" sz="quarter" idx="12"/>
          </p:nvPr>
        </p:nvSpPr>
        <p:spPr/>
        <p:txBody>
          <a:bodyPr/>
          <a:lstStyle/>
          <a:p>
            <a:fld id="{9CD8D479-8942-46E8-A226-A4E01F7A105C}" type="slidenum">
              <a:rPr lang="en-US" smtClean="0"/>
              <a:t>14</a:t>
            </a:fld>
            <a:endParaRPr lang="en-US"/>
          </a:p>
        </p:txBody>
      </p:sp>
      <p:sp>
        <p:nvSpPr>
          <p:cNvPr id="3" name="Date Placeholder 2">
            <a:extLst>
              <a:ext uri="{FF2B5EF4-FFF2-40B4-BE49-F238E27FC236}">
                <a16:creationId xmlns:a16="http://schemas.microsoft.com/office/drawing/2014/main" id="{4AEBC470-A6C8-FED3-9CFC-854C3A982960}"/>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a:extLst>
              <a:ext uri="{FF2B5EF4-FFF2-40B4-BE49-F238E27FC236}">
                <a16:creationId xmlns:a16="http://schemas.microsoft.com/office/drawing/2014/main" id="{209B6303-BABD-B139-9266-3D54101209C2}"/>
              </a:ext>
            </a:extLst>
          </p:cNvPr>
          <p:cNvSpPr>
            <a:spLocks noGrp="1"/>
          </p:cNvSpPr>
          <p:nvPr>
            <p:ph type="ftr" sz="quarter" idx="11"/>
          </p:nvPr>
        </p:nvSpPr>
        <p:spPr/>
        <p:txBody>
          <a:bodyPr/>
          <a:lstStyle/>
          <a:p>
            <a:r>
              <a:rPr lang="en-US"/>
              <a:t>Schedule the Input Job Parameters; FTP connection; Per Organization Unit EDI, once set up is completed invoices land as scheduled when available on FTP</a:t>
            </a:r>
          </a:p>
        </p:txBody>
      </p:sp>
      <p:pic>
        <p:nvPicPr>
          <p:cNvPr id="14" name="Picture 13" descr="image of E.D.I tab in Alma with vendor attributes set">
            <a:extLst>
              <a:ext uri="{FF2B5EF4-FFF2-40B4-BE49-F238E27FC236}">
                <a16:creationId xmlns:a16="http://schemas.microsoft.com/office/drawing/2014/main" id="{98632DF2-8A5C-CC28-E901-DB78D51D1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2" y="4184099"/>
            <a:ext cx="11093120" cy="2079960"/>
          </a:xfrm>
          <a:prstGeom prst="rect">
            <a:avLst/>
          </a:prstGeom>
        </p:spPr>
      </p:pic>
      <p:sp>
        <p:nvSpPr>
          <p:cNvPr id="6" name="TextBox 5">
            <a:extLst>
              <a:ext uri="{FF2B5EF4-FFF2-40B4-BE49-F238E27FC236}">
                <a16:creationId xmlns:a16="http://schemas.microsoft.com/office/drawing/2014/main" id="{A79DC76F-EB60-71F9-CD69-301A101C5468}"/>
              </a:ext>
            </a:extLst>
          </p:cNvPr>
          <p:cNvSpPr txBox="1"/>
          <p:nvPr/>
        </p:nvSpPr>
        <p:spPr>
          <a:xfrm>
            <a:off x="953734" y="838252"/>
            <a:ext cx="8009975" cy="3539430"/>
          </a:xfrm>
          <a:prstGeom prst="rect">
            <a:avLst/>
          </a:prstGeom>
          <a:noFill/>
        </p:spPr>
        <p:txBody>
          <a:bodyPr wrap="square" lIns="91440" tIns="45720" rIns="91440" bIns="45720" rtlCol="0" anchor="t">
            <a:spAutoFit/>
          </a:bodyPr>
          <a:lstStyle/>
          <a:p>
            <a:pPr marL="342900" indent="-342900">
              <a:buAutoNum type="arabicPeriod"/>
            </a:pPr>
            <a:r>
              <a:rPr lang="en-CA" sz="1600" dirty="0"/>
              <a:t>Need a match point (the POL is preferred – but can also use the Order Number found in the Vendor Order No field)</a:t>
            </a:r>
          </a:p>
          <a:p>
            <a:pPr marL="342900" indent="-342900">
              <a:buAutoNum type="arabicPeriod"/>
            </a:pPr>
            <a:r>
              <a:rPr lang="en-CA" sz="1600" dirty="0"/>
              <a:t>Vendor Default EDI code</a:t>
            </a:r>
          </a:p>
          <a:p>
            <a:pPr marL="342900" indent="-342900">
              <a:buAutoNum type="arabicPeriod"/>
            </a:pPr>
            <a:r>
              <a:rPr lang="en-CA" sz="1600" dirty="0"/>
              <a:t>Customer’s EDI code</a:t>
            </a:r>
          </a:p>
          <a:p>
            <a:pPr marL="800100" lvl="1" indent="-342900">
              <a:buFont typeface="+mj-lt"/>
              <a:buAutoNum type="alphaLcParenR"/>
            </a:pPr>
            <a:r>
              <a:rPr lang="en-CA" sz="1600" dirty="0"/>
              <a:t>Customer’s EDI Code Type</a:t>
            </a:r>
          </a:p>
          <a:p>
            <a:pPr marL="342900" indent="-342900">
              <a:buFont typeface="+mj-lt"/>
              <a:buAutoNum type="arabicPeriod"/>
            </a:pPr>
            <a:r>
              <a:rPr lang="en-CA" sz="1600" dirty="0"/>
              <a:t>Need the following entered in Alma (EBSCO will provide most and your ICT) </a:t>
            </a:r>
          </a:p>
          <a:p>
            <a:pPr marL="800100" lvl="1" indent="-342900">
              <a:buFont typeface="+mj-lt"/>
              <a:buAutoNum type="alphaLcParenR"/>
            </a:pPr>
            <a:r>
              <a:rPr lang="en-CA" sz="1600" dirty="0"/>
              <a:t>NODE NAME: </a:t>
            </a:r>
          </a:p>
          <a:p>
            <a:pPr marL="800100" lvl="1" indent="-342900">
              <a:buFont typeface="+mj-lt"/>
              <a:buAutoNum type="alphaLcParenR"/>
            </a:pPr>
            <a:r>
              <a:rPr lang="en-CA" sz="1600" dirty="0"/>
              <a:t>USERID:</a:t>
            </a:r>
          </a:p>
          <a:p>
            <a:pPr marL="800100" lvl="1" indent="-342900">
              <a:buFont typeface="+mj-lt"/>
              <a:buAutoNum type="alphaLcParenR"/>
            </a:pPr>
            <a:r>
              <a:rPr lang="en-CA" sz="1600" dirty="0"/>
              <a:t>PASSWORD:</a:t>
            </a:r>
          </a:p>
          <a:p>
            <a:pPr marL="800100" lvl="1" indent="-342900">
              <a:buFont typeface="+mj-lt"/>
              <a:buAutoNum type="alphaLcParenR"/>
            </a:pPr>
            <a:r>
              <a:rPr lang="en-CA" sz="1600" dirty="0"/>
              <a:t>SUB-DIRECTORY: </a:t>
            </a:r>
          </a:p>
          <a:p>
            <a:pPr marL="800100" lvl="1" indent="-342900">
              <a:buFont typeface="+mj-lt"/>
              <a:buAutoNum type="alphaLcParenR"/>
            </a:pPr>
            <a:r>
              <a:rPr lang="en-CA" sz="1600" dirty="0"/>
              <a:t>TRANSFER TYPE: </a:t>
            </a:r>
          </a:p>
          <a:p>
            <a:pPr marL="800100" lvl="1" indent="-342900">
              <a:buFont typeface="+mj-lt"/>
              <a:buAutoNum type="alphaLcParenR"/>
            </a:pPr>
            <a:r>
              <a:rPr lang="en-CA" sz="1600" dirty="0"/>
              <a:t>Port</a:t>
            </a:r>
          </a:p>
          <a:p>
            <a:pPr marL="342900" indent="-342900">
              <a:buAutoNum type="arabicPeriod"/>
            </a:pPr>
            <a:r>
              <a:rPr lang="en-CA" sz="1600" dirty="0"/>
              <a:t>And provide the vendor FTP details</a:t>
            </a:r>
          </a:p>
          <a:p>
            <a:pPr marL="800100" lvl="1" indent="-342900">
              <a:buFont typeface="+mj-lt"/>
              <a:buAutoNum type="alphaLcParenR"/>
            </a:pPr>
            <a:endParaRPr lang="en-CA" sz="1600" dirty="0"/>
          </a:p>
        </p:txBody>
      </p:sp>
      <p:sp>
        <p:nvSpPr>
          <p:cNvPr id="5" name="Title 1">
            <a:extLst>
              <a:ext uri="{FF2B5EF4-FFF2-40B4-BE49-F238E27FC236}">
                <a16:creationId xmlns:a16="http://schemas.microsoft.com/office/drawing/2014/main" id="{349A7C03-0293-5572-B248-936723DCA6BA}"/>
              </a:ext>
            </a:extLst>
          </p:cNvPr>
          <p:cNvSpPr txBox="1">
            <a:spLocks noGrp="1"/>
          </p:cNvSpPr>
          <p:nvPr>
            <p:ph type="title" idx="4294967295"/>
          </p:nvPr>
        </p:nvSpPr>
        <p:spPr>
          <a:xfrm>
            <a:off x="953734" y="246469"/>
            <a:ext cx="9371949"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EDI set up with Vendors – EBSCO example </a:t>
            </a:r>
          </a:p>
        </p:txBody>
      </p:sp>
    </p:spTree>
    <p:extLst>
      <p:ext uri="{BB962C8B-B14F-4D97-AF65-F5344CB8AC3E}">
        <p14:creationId xmlns:p14="http://schemas.microsoft.com/office/powerpoint/2010/main" val="87805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B8376-DAD3-584C-8061-49D9F3374C26}"/>
            </a:ext>
          </a:extLst>
        </p:cNvPr>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DD088ED3-6B04-0E5C-524E-0965A266B063}"/>
              </a:ext>
            </a:extLst>
          </p:cNvPr>
          <p:cNvSpPr>
            <a:spLocks noGrp="1"/>
          </p:cNvSpPr>
          <p:nvPr>
            <p:ph type="sldNum" sz="quarter" idx="12"/>
          </p:nvPr>
        </p:nvSpPr>
        <p:spPr/>
        <p:txBody>
          <a:bodyPr/>
          <a:lstStyle/>
          <a:p>
            <a:fld id="{9CD8D479-8942-46E8-A226-A4E01F7A105C}" type="slidenum">
              <a:rPr lang="en-US" smtClean="0"/>
              <a:t>15</a:t>
            </a:fld>
            <a:endParaRPr lang="en-US"/>
          </a:p>
        </p:txBody>
      </p:sp>
      <p:sp>
        <p:nvSpPr>
          <p:cNvPr id="3" name="Date Placeholder 2">
            <a:extLst>
              <a:ext uri="{FF2B5EF4-FFF2-40B4-BE49-F238E27FC236}">
                <a16:creationId xmlns:a16="http://schemas.microsoft.com/office/drawing/2014/main" id="{903BC38F-DC3C-26EB-0D7C-2B2EAA859D0D}"/>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C31C844E-8D08-6578-AA39-8FE7881A95E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7" name="TextBox 6">
            <a:extLst>
              <a:ext uri="{FF2B5EF4-FFF2-40B4-BE49-F238E27FC236}">
                <a16:creationId xmlns:a16="http://schemas.microsoft.com/office/drawing/2014/main" id="{0D1A1548-988F-905C-5D45-C362781DAACA}"/>
              </a:ext>
            </a:extLst>
          </p:cNvPr>
          <p:cNvSpPr txBox="1"/>
          <p:nvPr/>
        </p:nvSpPr>
        <p:spPr>
          <a:xfrm>
            <a:off x="1047749" y="910166"/>
            <a:ext cx="949324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CA"/>
              <a:t>The path</a:t>
            </a:r>
          </a:p>
          <a:p>
            <a:pPr marL="800100" lvl="1" indent="-342900">
              <a:buFont typeface="Courier New"/>
              <a:buChar char="o"/>
            </a:pPr>
            <a:r>
              <a:rPr lang="en-CA"/>
              <a:t>Alma &gt; Acquisitions &gt; Receiving &amp; Invoicing &gt; Create Invoice &gt; Manually &gt; Next</a:t>
            </a:r>
          </a:p>
          <a:p>
            <a:pPr marL="342900" indent="-342900">
              <a:buAutoNum type="arabicPeriod"/>
            </a:pPr>
            <a:r>
              <a:rPr lang="en-CA"/>
              <a:t>Fill fields as required</a:t>
            </a:r>
          </a:p>
          <a:p>
            <a:pPr marL="342900" indent="-342900">
              <a:buAutoNum type="arabicPeriod"/>
            </a:pPr>
            <a:r>
              <a:rPr lang="en-CA"/>
              <a:t>On “Summary” tab</a:t>
            </a:r>
          </a:p>
          <a:p>
            <a:pPr marL="800100" lvl="1" indent="-342900">
              <a:buFont typeface="Courier New"/>
              <a:buChar char="o"/>
            </a:pPr>
            <a:r>
              <a:rPr lang="en-CA"/>
              <a:t>Fill 7 fields (Invoice number; Date; Vendor; Vendor Account; Total (XPAR); payment method; expend from fund)</a:t>
            </a:r>
          </a:p>
          <a:p>
            <a:pPr marL="342900" indent="-342900">
              <a:buAutoNum type="arabicPeriod"/>
            </a:pPr>
            <a:r>
              <a:rPr lang="en-CA"/>
              <a:t>Save and create invoice lines</a:t>
            </a:r>
          </a:p>
          <a:p>
            <a:pPr marL="342900" indent="-342900">
              <a:buAutoNum type="arabicPeriod"/>
            </a:pPr>
            <a:r>
              <a:rPr lang="en-CA"/>
              <a:t>On “Invoice line” tab</a:t>
            </a:r>
          </a:p>
          <a:p>
            <a:pPr marL="800100" lvl="1" indent="-342900">
              <a:buFont typeface="Courier New"/>
              <a:buChar char="o"/>
            </a:pPr>
            <a:r>
              <a:rPr lang="en-CA"/>
              <a:t>Add invoice line &gt; Using POL line field look up and select POL</a:t>
            </a:r>
          </a:p>
          <a:p>
            <a:pPr marL="800100" lvl="1" indent="-342900">
              <a:buFont typeface="Courier New"/>
              <a:buChar char="o"/>
            </a:pPr>
            <a:r>
              <a:rPr lang="en-CA"/>
              <a:t>Enter additional information or change information </a:t>
            </a:r>
          </a:p>
          <a:p>
            <a:pPr marL="1257300" lvl="2" indent="-342900">
              <a:buFont typeface="Wingdings"/>
              <a:buChar char="§"/>
            </a:pPr>
            <a:r>
              <a:rPr lang="en-CA"/>
              <a:t>Subscription term; different price than encumbered; split funds; release encumbered funds, etc.</a:t>
            </a:r>
          </a:p>
          <a:p>
            <a:pPr marL="800100" lvl="1" indent="-342900">
              <a:buFont typeface="Courier New"/>
              <a:buChar char="o"/>
            </a:pPr>
            <a:r>
              <a:rPr lang="en-CA"/>
              <a:t>Add service fees if required</a:t>
            </a:r>
          </a:p>
          <a:p>
            <a:pPr marL="800100" lvl="1" indent="-342900">
              <a:buFont typeface="Courier New"/>
              <a:buChar char="o"/>
            </a:pPr>
            <a:r>
              <a:rPr lang="en-CA"/>
              <a:t>Add tax lines (number of tax lines varies)</a:t>
            </a:r>
          </a:p>
          <a:p>
            <a:pPr marL="342900" indent="-342900">
              <a:buAutoNum type="arabicPeriod"/>
            </a:pPr>
            <a:r>
              <a:rPr lang="en-CA"/>
              <a:t>Add and close</a:t>
            </a:r>
          </a:p>
          <a:p>
            <a:pPr marL="342900" indent="-342900">
              <a:buFontTx/>
              <a:buAutoNum type="arabicPeriod"/>
            </a:pPr>
            <a:r>
              <a:rPr lang="en-CA"/>
              <a:t>Attach PDF of invoice</a:t>
            </a:r>
          </a:p>
          <a:p>
            <a:pPr marL="342900" indent="-342900">
              <a:buFontTx/>
              <a:buAutoNum type="arabicPeriod"/>
            </a:pPr>
            <a:r>
              <a:rPr lang="en-CA"/>
              <a:t>Ensure XPAR (expect to pay after rebate) and TILA (total invoice lines amount) match</a:t>
            </a:r>
          </a:p>
          <a:p>
            <a:pPr marL="342900" indent="-342900">
              <a:buFontTx/>
              <a:buAutoNum type="arabicPeriod"/>
            </a:pPr>
            <a:r>
              <a:rPr lang="en-CA"/>
              <a:t>Vet to ensure accuracy</a:t>
            </a:r>
          </a:p>
          <a:p>
            <a:pPr marL="342900" indent="-342900">
              <a:buFontTx/>
              <a:buAutoNum type="arabicPeriod"/>
            </a:pPr>
            <a:r>
              <a:rPr lang="en-CA"/>
              <a:t>Save and Continue to send invoice to Approval queue</a:t>
            </a:r>
          </a:p>
          <a:p>
            <a:pPr marL="800100" lvl="1" indent="-342900">
              <a:buFont typeface="Courier New"/>
              <a:buChar char="o"/>
            </a:pPr>
            <a:endParaRPr lang="en-US"/>
          </a:p>
        </p:txBody>
      </p:sp>
      <p:sp>
        <p:nvSpPr>
          <p:cNvPr id="5" name="Title 1">
            <a:extLst>
              <a:ext uri="{FF2B5EF4-FFF2-40B4-BE49-F238E27FC236}">
                <a16:creationId xmlns:a16="http://schemas.microsoft.com/office/drawing/2014/main" id="{64E333E0-F4BA-A235-B859-81DBE6EA2041}"/>
              </a:ext>
            </a:extLst>
          </p:cNvPr>
          <p:cNvSpPr txBox="1">
            <a:spLocks noGrp="1"/>
          </p:cNvSpPr>
          <p:nvPr>
            <p:ph type="title" idx="4294967295"/>
          </p:nvPr>
        </p:nvSpPr>
        <p:spPr>
          <a:xfrm>
            <a:off x="953734" y="246469"/>
            <a:ext cx="9371949"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Making an invoice manually – EBSCO example </a:t>
            </a:r>
          </a:p>
        </p:txBody>
      </p:sp>
    </p:spTree>
    <p:extLst>
      <p:ext uri="{BB962C8B-B14F-4D97-AF65-F5344CB8AC3E}">
        <p14:creationId xmlns:p14="http://schemas.microsoft.com/office/powerpoint/2010/main" val="90039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p:cNvSpPr>
            <a:spLocks noGrp="1"/>
          </p:cNvSpPr>
          <p:nvPr>
            <p:ph type="sldNum" sz="quarter" idx="12"/>
          </p:nvPr>
        </p:nvSpPr>
        <p:spPr/>
        <p:txBody>
          <a:bodyPr/>
          <a:lstStyle/>
          <a:p>
            <a:fld id="{9CD8D479-8942-46E8-A226-A4E01F7A105C}" type="slidenum">
              <a:rPr lang="en-US" smtClean="0"/>
              <a:t>16</a:t>
            </a:fld>
            <a:endParaRPr lang="en-US"/>
          </a:p>
        </p:txBody>
      </p:sp>
      <p:sp>
        <p:nvSpPr>
          <p:cNvPr id="6" name="Date Placeholder 5"/>
          <p:cNvSpPr>
            <a:spLocks noGrp="1"/>
          </p:cNvSpPr>
          <p:nvPr>
            <p:ph type="dt" sz="half" idx="10"/>
          </p:nvPr>
        </p:nvSpPr>
        <p:spPr/>
        <p:txBody>
          <a:bodyPr/>
          <a:lstStyle/>
          <a:p>
            <a:fld id="{93A66BA0-BF77-43AC-894A-20AD8220B887}" type="datetime1">
              <a:rPr lang="en-US" smtClean="0"/>
              <a:pPr/>
              <a:t>6/30/26</a:t>
            </a:fld>
            <a:endParaRPr lang="en-US"/>
          </a:p>
        </p:txBody>
      </p:sp>
      <p:sp>
        <p:nvSpPr>
          <p:cNvPr id="7" name="Footer Placeholder 6" hidden="1">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graphicFrame>
        <p:nvGraphicFramePr>
          <p:cNvPr id="8" name="Content Placeholder 9" descr="Basic cycle diagram with a continuing sequence of stages, tasks, or events in a circular flow representing complexities of taxes"/>
          <p:cNvGraphicFramePr>
            <a:graphicFrameLocks noGrp="1"/>
          </p:cNvGraphicFramePr>
          <p:nvPr>
            <p:ph sz="half" idx="2"/>
            <p:extLst>
              <p:ext uri="{D42A27DB-BD31-4B8C-83A1-F6EECF244321}">
                <p14:modId xmlns:p14="http://schemas.microsoft.com/office/powerpoint/2010/main" val="2018172557"/>
              </p:ext>
            </p:extLst>
          </p:nvPr>
        </p:nvGraphicFramePr>
        <p:xfrm>
          <a:off x="6100572" y="1234429"/>
          <a:ext cx="6035040" cy="5274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sz="half" idx="1"/>
          </p:nvPr>
        </p:nvSpPr>
        <p:spPr/>
        <p:txBody>
          <a:bodyPr vert="horz" lIns="91440" tIns="45720" rIns="91440" bIns="45720" rtlCol="0" anchor="t">
            <a:normAutofit fontScale="92500" lnSpcReduction="10000"/>
          </a:bodyPr>
          <a:lstStyle/>
          <a:p>
            <a:pPr marL="210185" indent="-210185"/>
            <a:r>
              <a:rPr lang="en-CA"/>
              <a:t>Taxes for remittance to vendors and self-assessed amounts</a:t>
            </a:r>
          </a:p>
          <a:p>
            <a:pPr marL="210185" indent="-210185"/>
            <a:r>
              <a:rPr lang="en-CA"/>
              <a:t>Entitled rebates from the gov’t or required remittances</a:t>
            </a:r>
          </a:p>
          <a:p>
            <a:pPr marL="210185" indent="-210185"/>
            <a:r>
              <a:rPr lang="en-CA"/>
              <a:t>Financial system capacity (Enterprise Resource Planning - ERP)</a:t>
            </a:r>
          </a:p>
          <a:p>
            <a:pPr marL="438785" lvl="1" indent="-210185"/>
            <a:r>
              <a:rPr lang="en-CA" sz="2200"/>
              <a:t>We use Banner</a:t>
            </a:r>
          </a:p>
          <a:p>
            <a:pPr marL="210185" indent="-210185"/>
            <a:r>
              <a:rPr lang="en-CA"/>
              <a:t>Invoice lines and totals depending on fund </a:t>
            </a:r>
          </a:p>
          <a:p>
            <a:pPr marL="438785" lvl="1" indent="-210185"/>
            <a:r>
              <a:rPr lang="en-CA" sz="2200"/>
              <a:t>Separating due to accrual accounting</a:t>
            </a:r>
          </a:p>
          <a:p>
            <a:pPr marL="0" indent="0">
              <a:buNone/>
            </a:pPr>
            <a:endParaRPr lang="en-CA"/>
          </a:p>
          <a:p>
            <a:pPr marL="0" indent="0">
              <a:buNone/>
            </a:pPr>
            <a:endParaRPr lang="en-CA"/>
          </a:p>
          <a:p>
            <a:pPr marL="0" indent="0">
              <a:buNone/>
            </a:pPr>
            <a:r>
              <a:rPr lang="en-CA"/>
              <a:t>WHERE DOES ALMA FIT IN?</a:t>
            </a:r>
          </a:p>
          <a:p>
            <a:pPr marL="0" indent="0">
              <a:buNone/>
            </a:pPr>
            <a:r>
              <a:rPr lang="en-CA"/>
              <a:t>WHERE DO THE VENDORS FIT IN?</a:t>
            </a:r>
          </a:p>
        </p:txBody>
      </p:sp>
      <p:sp>
        <p:nvSpPr>
          <p:cNvPr id="2" name="Title 1"/>
          <p:cNvSpPr>
            <a:spLocks noGrp="1"/>
          </p:cNvSpPr>
          <p:nvPr>
            <p:ph type="title"/>
          </p:nvPr>
        </p:nvSpPr>
        <p:spPr>
          <a:xfrm>
            <a:off x="1410026" y="504687"/>
            <a:ext cx="9371949" cy="729753"/>
          </a:xfrm>
        </p:spPr>
        <p:txBody>
          <a:bodyPr/>
          <a:lstStyle/>
          <a:p>
            <a:r>
              <a:rPr lang="en-CA"/>
              <a:t>Taxes and Rebate Entitlements – Realities of Life</a:t>
            </a:r>
          </a:p>
        </p:txBody>
      </p:sp>
    </p:spTree>
    <p:extLst>
      <p:ext uri="{BB962C8B-B14F-4D97-AF65-F5344CB8AC3E}">
        <p14:creationId xmlns:p14="http://schemas.microsoft.com/office/powerpoint/2010/main" val="12907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A5B3B-D070-0018-18D1-4D5778D1748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C49B36-69FC-824E-422E-5D53EC1DDE14}"/>
              </a:ext>
            </a:extLst>
          </p:cNvPr>
          <p:cNvSpPr>
            <a:spLocks noGrp="1"/>
          </p:cNvSpPr>
          <p:nvPr>
            <p:ph type="subTitle" idx="1"/>
          </p:nvPr>
        </p:nvSpPr>
        <p:spPr/>
        <p:txBody>
          <a:bodyPr vert="horz" lIns="91440" tIns="45720" rIns="91440" bIns="45720" rtlCol="0" anchor="t">
            <a:normAutofit/>
          </a:bodyPr>
          <a:lstStyle/>
          <a:p>
            <a:r>
              <a:rPr lang="en-CA"/>
              <a:t>Third area of evaluation</a:t>
            </a:r>
          </a:p>
        </p:txBody>
      </p:sp>
      <p:sp>
        <p:nvSpPr>
          <p:cNvPr id="2" name="Title 1">
            <a:extLst>
              <a:ext uri="{FF2B5EF4-FFF2-40B4-BE49-F238E27FC236}">
                <a16:creationId xmlns:a16="http://schemas.microsoft.com/office/drawing/2014/main" id="{CFAA9A64-6249-2D7F-DEC0-03358C59C5A8}"/>
              </a:ext>
            </a:extLst>
          </p:cNvPr>
          <p:cNvSpPr>
            <a:spLocks noGrp="1"/>
          </p:cNvSpPr>
          <p:nvPr>
            <p:ph type="ctrTitle"/>
          </p:nvPr>
        </p:nvSpPr>
        <p:spPr/>
        <p:txBody>
          <a:bodyPr/>
          <a:lstStyle/>
          <a:p>
            <a:r>
              <a:rPr lang="en-CA" dirty="0"/>
              <a:t>Functionality versus hype</a:t>
            </a:r>
          </a:p>
        </p:txBody>
      </p:sp>
    </p:spTree>
    <p:extLst>
      <p:ext uri="{BB962C8B-B14F-4D97-AF65-F5344CB8AC3E}">
        <p14:creationId xmlns:p14="http://schemas.microsoft.com/office/powerpoint/2010/main" val="185730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C9AAF-F40A-7044-7B40-6F8501471C76}"/>
            </a:ext>
          </a:extLst>
        </p:cNvPr>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5980D978-ACC3-AAFD-5AC8-71DA2F6BDCEE}"/>
              </a:ext>
            </a:extLst>
          </p:cNvPr>
          <p:cNvSpPr>
            <a:spLocks noGrp="1"/>
          </p:cNvSpPr>
          <p:nvPr>
            <p:ph type="sldNum" sz="quarter" idx="12"/>
          </p:nvPr>
        </p:nvSpPr>
        <p:spPr/>
        <p:txBody>
          <a:bodyPr/>
          <a:lstStyle/>
          <a:p>
            <a:fld id="{9CD8D479-8942-46E8-A226-A4E01F7A105C}" type="slidenum">
              <a:rPr lang="en-US" smtClean="0"/>
              <a:t>18</a:t>
            </a:fld>
            <a:endParaRPr lang="en-US"/>
          </a:p>
        </p:txBody>
      </p:sp>
      <p:sp>
        <p:nvSpPr>
          <p:cNvPr id="3" name="Date Placeholder 2">
            <a:extLst>
              <a:ext uri="{FF2B5EF4-FFF2-40B4-BE49-F238E27FC236}">
                <a16:creationId xmlns:a16="http://schemas.microsoft.com/office/drawing/2014/main" id="{C3199937-F986-A09A-CF58-1638E0BFAE19}"/>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109CA9EA-9D5A-1312-5944-1237B352267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TextBox 5">
            <a:extLst>
              <a:ext uri="{FF2B5EF4-FFF2-40B4-BE49-F238E27FC236}">
                <a16:creationId xmlns:a16="http://schemas.microsoft.com/office/drawing/2014/main" id="{5953BD18-E6F4-417D-AC8A-22C591FA4697}"/>
              </a:ext>
            </a:extLst>
          </p:cNvPr>
          <p:cNvSpPr txBox="1"/>
          <p:nvPr/>
        </p:nvSpPr>
        <p:spPr>
          <a:xfrm>
            <a:off x="723575" y="1611344"/>
            <a:ext cx="10058400" cy="2585323"/>
          </a:xfrm>
          <a:prstGeom prst="rect">
            <a:avLst/>
          </a:prstGeom>
          <a:noFill/>
        </p:spPr>
        <p:txBody>
          <a:bodyPr wrap="square" lIns="91440" tIns="45720" rIns="91440" bIns="45720" anchor="t">
            <a:spAutoFit/>
          </a:bodyPr>
          <a:lstStyle/>
          <a:p>
            <a:endParaRPr lang="en-US"/>
          </a:p>
          <a:p>
            <a:pPr marL="800100" lvl="1" indent="-342900">
              <a:buFont typeface="+mj-lt"/>
              <a:buAutoNum type="alphaLcParenR"/>
            </a:pPr>
            <a:r>
              <a:rPr lang="en-CA"/>
              <a:t>Knowing the company’s stance on AI features and their goal</a:t>
            </a:r>
          </a:p>
          <a:p>
            <a:pPr marL="1314450" lvl="2" indent="-400050">
              <a:buFont typeface="+mj-lt"/>
              <a:buAutoNum type="romanLcPeriod"/>
            </a:pPr>
            <a:r>
              <a:rPr lang="en-CA"/>
              <a:t>Defining their principles</a:t>
            </a:r>
          </a:p>
          <a:p>
            <a:pPr marL="1314450" lvl="2" indent="-400050">
              <a:buFont typeface="+mj-lt"/>
              <a:buAutoNum type="romanLcPeriod"/>
            </a:pPr>
            <a:r>
              <a:rPr lang="en-CA"/>
              <a:t>Transparency in how it works</a:t>
            </a:r>
          </a:p>
          <a:p>
            <a:pPr marL="1314450" lvl="2" indent="-400050">
              <a:buFont typeface="+mj-lt"/>
              <a:buAutoNum type="romanLcPeriod"/>
            </a:pPr>
            <a:r>
              <a:rPr lang="en-CA"/>
              <a:t>Transparency in partners </a:t>
            </a:r>
          </a:p>
          <a:p>
            <a:pPr marL="1314450" lvl="2" indent="-400050">
              <a:buFont typeface="+mj-lt"/>
              <a:buAutoNum type="romanLcPeriod"/>
            </a:pPr>
            <a:r>
              <a:rPr lang="en-CA"/>
              <a:t>Transparency in environmental cost</a:t>
            </a:r>
          </a:p>
          <a:p>
            <a:pPr marL="800100" lvl="1" indent="-342900">
              <a:buFont typeface="+mj-lt"/>
              <a:buAutoNum type="alphaLcParenR"/>
            </a:pPr>
            <a:r>
              <a:rPr lang="en-CA"/>
              <a:t>Operate as Defined in Real Time</a:t>
            </a:r>
          </a:p>
          <a:p>
            <a:pPr marL="1314450" lvl="2" indent="-400050">
              <a:buFont typeface="+mj-lt"/>
              <a:buAutoNum type="romanLcPeriod"/>
            </a:pPr>
            <a:r>
              <a:rPr lang="en-CA"/>
              <a:t>Works as describe</a:t>
            </a:r>
          </a:p>
          <a:p>
            <a:pPr marL="800100" lvl="1" indent="-342900">
              <a:buFont typeface="+mj-lt"/>
              <a:buAutoNum type="alphaLcParenR"/>
            </a:pPr>
            <a:endParaRPr lang="en-CA"/>
          </a:p>
        </p:txBody>
      </p:sp>
      <p:sp>
        <p:nvSpPr>
          <p:cNvPr id="7" name="Title 1">
            <a:extLst>
              <a:ext uri="{FF2B5EF4-FFF2-40B4-BE49-F238E27FC236}">
                <a16:creationId xmlns:a16="http://schemas.microsoft.com/office/drawing/2014/main" id="{FD05FFBB-EF88-680D-F2DD-47F96F4B59E8}"/>
              </a:ext>
            </a:extLst>
          </p:cNvPr>
          <p:cNvSpPr txBox="1">
            <a:spLocks noGrp="1"/>
          </p:cNvSpPr>
          <p:nvPr>
            <p:ph type="title" idx="4294967295"/>
          </p:nvPr>
        </p:nvSpPr>
        <p:spPr>
          <a:xfrm>
            <a:off x="1327730" y="797295"/>
            <a:ext cx="9371949"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 Functionality versus Hype</a:t>
            </a:r>
          </a:p>
        </p:txBody>
      </p:sp>
    </p:spTree>
    <p:extLst>
      <p:ext uri="{BB962C8B-B14F-4D97-AF65-F5344CB8AC3E}">
        <p14:creationId xmlns:p14="http://schemas.microsoft.com/office/powerpoint/2010/main" val="106809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2CFEAF68-33AB-1034-8931-520503D3D4E7}"/>
              </a:ext>
              <a:ext uri="{C183D7F6-B498-43B3-948B-1728B52AA6E4}">
                <adec:decorative xmlns:adec="http://schemas.microsoft.com/office/drawing/2017/decorative" val="1"/>
              </a:ext>
            </a:extLst>
          </p:cNvPr>
          <p:cNvCxnSpPr>
            <a:cxnSpLocks/>
          </p:cNvCxnSpPr>
          <p:nvPr/>
        </p:nvCxnSpPr>
        <p:spPr>
          <a:xfrm>
            <a:off x="1920174" y="1971698"/>
            <a:ext cx="850731" cy="0"/>
          </a:xfrm>
          <a:prstGeom prst="line">
            <a:avLst/>
          </a:prstGeom>
          <a:ln w="38100" cap="sq">
            <a:solidFill>
              <a:schemeClr val="bg2"/>
            </a:solidFill>
            <a:prstDash val="solid"/>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E7C80A2-617D-AE83-AD1C-3434EEDBB1B6}"/>
              </a:ext>
              <a:ext uri="{C183D7F6-B498-43B3-948B-1728B52AA6E4}">
                <adec:decorative xmlns:adec="http://schemas.microsoft.com/office/drawing/2017/decorative" val="1"/>
              </a:ext>
            </a:extLst>
          </p:cNvPr>
          <p:cNvCxnSpPr>
            <a:cxnSpLocks/>
          </p:cNvCxnSpPr>
          <p:nvPr/>
        </p:nvCxnSpPr>
        <p:spPr>
          <a:xfrm>
            <a:off x="5669841" y="1971698"/>
            <a:ext cx="850731" cy="0"/>
          </a:xfrm>
          <a:prstGeom prst="line">
            <a:avLst/>
          </a:prstGeom>
          <a:ln w="38100" cap="sq">
            <a:solidFill>
              <a:schemeClr val="bg2"/>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BFDE4BE-3A4A-0E6D-AA5A-4488E6DEDE24}"/>
              </a:ext>
              <a:ext uri="{C183D7F6-B498-43B3-948B-1728B52AA6E4}">
                <adec:decorative xmlns:adec="http://schemas.microsoft.com/office/drawing/2017/decorative" val="1"/>
              </a:ext>
            </a:extLst>
          </p:cNvPr>
          <p:cNvCxnSpPr>
            <a:cxnSpLocks/>
          </p:cNvCxnSpPr>
          <p:nvPr/>
        </p:nvCxnSpPr>
        <p:spPr>
          <a:xfrm>
            <a:off x="9423477" y="1971698"/>
            <a:ext cx="850731" cy="0"/>
          </a:xfrm>
          <a:prstGeom prst="line">
            <a:avLst/>
          </a:prstGeom>
          <a:ln w="38100" cap="sq">
            <a:solidFill>
              <a:schemeClr val="bg2"/>
            </a:solidFill>
            <a:prstDash val="solid"/>
            <a:round/>
          </a:ln>
        </p:spPr>
        <p:style>
          <a:lnRef idx="1">
            <a:schemeClr val="accent1"/>
          </a:lnRef>
          <a:fillRef idx="0">
            <a:schemeClr val="accent1"/>
          </a:fillRef>
          <a:effectRef idx="0">
            <a:schemeClr val="accent1"/>
          </a:effectRef>
          <a:fontRef idx="minor">
            <a:schemeClr val="tx1"/>
          </a:fontRef>
        </p:style>
      </p:cxnSp>
      <p:sp>
        <p:nvSpPr>
          <p:cNvPr id="6" name="Rectangle 5" descr="images from ex Libris">
            <a:extLst>
              <a:ext uri="{FF2B5EF4-FFF2-40B4-BE49-F238E27FC236}">
                <a16:creationId xmlns:a16="http://schemas.microsoft.com/office/drawing/2014/main" id="{992667A2-ED8D-6195-A3FC-D8EE91FD0BF8}"/>
              </a:ext>
            </a:extLst>
          </p:cNvPr>
          <p:cNvSpPr>
            <a:spLocks/>
          </p:cNvSpPr>
          <p:nvPr/>
        </p:nvSpPr>
        <p:spPr>
          <a:xfrm>
            <a:off x="552450" y="1971698"/>
            <a:ext cx="3586178" cy="3626817"/>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685800" rIns="91440" bIns="45720" rtlCol="0" anchor="t"/>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endParaRPr kumimoji="0" lang="en-US" sz="1400" b="0" i="0" u="none" strike="noStrike" kern="1200" cap="none" spc="0" normalizeH="0" baseline="0" noProof="0">
              <a:ln>
                <a:noFill/>
              </a:ln>
              <a:solidFill>
                <a:srgbClr val="000000"/>
              </a:solidFill>
              <a:effectLst/>
              <a:uLnTx/>
              <a:uFillTx/>
              <a:latin typeface="Avenir Next LT Pro"/>
              <a:ea typeface="Segoe UI Historic"/>
              <a:cs typeface="Segoe UI"/>
            </a:endParaRPr>
          </a:p>
        </p:txBody>
      </p:sp>
      <p:sp>
        <p:nvSpPr>
          <p:cNvPr id="7" name="Rectangle 6" descr="images from ex Libris">
            <a:extLst>
              <a:ext uri="{FF2B5EF4-FFF2-40B4-BE49-F238E27FC236}">
                <a16:creationId xmlns:a16="http://schemas.microsoft.com/office/drawing/2014/main" id="{796FD082-DB81-D73D-CCAF-2B8C70052D25}"/>
              </a:ext>
            </a:extLst>
          </p:cNvPr>
          <p:cNvSpPr>
            <a:spLocks/>
          </p:cNvSpPr>
          <p:nvPr/>
        </p:nvSpPr>
        <p:spPr>
          <a:xfrm>
            <a:off x="4304499" y="1971698"/>
            <a:ext cx="3586178" cy="3626817"/>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685800" rIns="91440" bIns="45720" rtlCol="0" anchor="t"/>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endParaRPr kumimoji="0" lang="en-US" sz="1400" b="0" i="0" u="none" strike="noStrike" kern="1200" cap="none" spc="0" normalizeH="0" baseline="0" noProof="0">
              <a:ln>
                <a:noFill/>
              </a:ln>
              <a:solidFill>
                <a:srgbClr val="000000"/>
              </a:solidFill>
              <a:effectLst/>
              <a:uLnTx/>
              <a:uFillTx/>
              <a:latin typeface="Avenir Next LT Pro"/>
              <a:ea typeface="Segoe UI Historic"/>
              <a:cs typeface="Segoe UI"/>
            </a:endParaRPr>
          </a:p>
        </p:txBody>
      </p:sp>
      <p:sp>
        <p:nvSpPr>
          <p:cNvPr id="8" name="Rectangle 7" descr="images from ex Libris">
            <a:extLst>
              <a:ext uri="{FF2B5EF4-FFF2-40B4-BE49-F238E27FC236}">
                <a16:creationId xmlns:a16="http://schemas.microsoft.com/office/drawing/2014/main" id="{F2B4B40C-E334-11C8-1091-62A9BE71BEB9}"/>
              </a:ext>
            </a:extLst>
          </p:cNvPr>
          <p:cNvSpPr>
            <a:spLocks/>
          </p:cNvSpPr>
          <p:nvPr/>
        </p:nvSpPr>
        <p:spPr>
          <a:xfrm>
            <a:off x="8056547" y="1971698"/>
            <a:ext cx="3586178" cy="3626817"/>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685800" rIns="91440" bIns="45720" rtlCol="0" anchor="t"/>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endParaRPr kumimoji="0" lang="en-US" sz="1400" b="0" i="0" u="none" strike="noStrike" kern="1200" cap="none" spc="0" normalizeH="0" baseline="0" noProof="0">
              <a:ln>
                <a:noFill/>
              </a:ln>
              <a:solidFill>
                <a:srgbClr val="000000"/>
              </a:solidFill>
              <a:effectLst/>
              <a:uLnTx/>
              <a:uFillTx/>
              <a:latin typeface="Avenir Next LT Pro"/>
              <a:ea typeface="Segoe UI Historic"/>
              <a:cs typeface="Segoe UI"/>
            </a:endParaRPr>
          </a:p>
        </p:txBody>
      </p:sp>
      <p:grpSp>
        <p:nvGrpSpPr>
          <p:cNvPr id="9" name="Group 8">
            <a:extLst>
              <a:ext uri="{FF2B5EF4-FFF2-40B4-BE49-F238E27FC236}">
                <a16:creationId xmlns:a16="http://schemas.microsoft.com/office/drawing/2014/main" id="{C7912D74-AE6F-1279-156B-CC6DD34BA826}"/>
              </a:ext>
              <a:ext uri="{C183D7F6-B498-43B3-948B-1728B52AA6E4}">
                <adec:decorative xmlns:adec="http://schemas.microsoft.com/office/drawing/2017/decorative" val="1"/>
              </a:ext>
            </a:extLst>
          </p:cNvPr>
          <p:cNvGrpSpPr/>
          <p:nvPr/>
        </p:nvGrpSpPr>
        <p:grpSpPr>
          <a:xfrm>
            <a:off x="1956557" y="1056576"/>
            <a:ext cx="777964" cy="777962"/>
            <a:chOff x="1789172" y="1215325"/>
            <a:chExt cx="940218" cy="946832"/>
          </a:xfrm>
        </p:grpSpPr>
        <p:sp>
          <p:nvSpPr>
            <p:cNvPr id="10" name="Oval 9">
              <a:extLst>
                <a:ext uri="{FF2B5EF4-FFF2-40B4-BE49-F238E27FC236}">
                  <a16:creationId xmlns:a16="http://schemas.microsoft.com/office/drawing/2014/main" id="{4E67EAE0-1DA5-88F9-9DAA-66B45471E113}"/>
                </a:ext>
              </a:extLst>
            </p:cNvPr>
            <p:cNvSpPr/>
            <p:nvPr/>
          </p:nvSpPr>
          <p:spPr>
            <a:xfrm>
              <a:off x="1789172" y="1215325"/>
              <a:ext cx="940218" cy="946832"/>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ACF4D8FF-2CE0-B603-FB6F-2CF922AE0730}"/>
                </a:ext>
              </a:extLst>
            </p:cNvPr>
            <p:cNvSpPr/>
            <p:nvPr/>
          </p:nvSpPr>
          <p:spPr>
            <a:xfrm>
              <a:off x="1871789" y="1298523"/>
              <a:ext cx="774985" cy="78043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2" name="Group 11">
            <a:extLst>
              <a:ext uri="{FF2B5EF4-FFF2-40B4-BE49-F238E27FC236}">
                <a16:creationId xmlns:a16="http://schemas.microsoft.com/office/drawing/2014/main" id="{84311421-D427-B33E-674B-BFAFBE1D67DE}"/>
              </a:ext>
              <a:ext uri="{C183D7F6-B498-43B3-948B-1728B52AA6E4}">
                <adec:decorative xmlns:adec="http://schemas.microsoft.com/office/drawing/2017/decorative" val="1"/>
              </a:ext>
            </a:extLst>
          </p:cNvPr>
          <p:cNvGrpSpPr/>
          <p:nvPr/>
        </p:nvGrpSpPr>
        <p:grpSpPr>
          <a:xfrm>
            <a:off x="5703844" y="1056576"/>
            <a:ext cx="777964" cy="777962"/>
            <a:chOff x="1789172" y="1215325"/>
            <a:chExt cx="940218" cy="946832"/>
          </a:xfrm>
        </p:grpSpPr>
        <p:sp>
          <p:nvSpPr>
            <p:cNvPr id="13" name="Oval 12">
              <a:extLst>
                <a:ext uri="{FF2B5EF4-FFF2-40B4-BE49-F238E27FC236}">
                  <a16:creationId xmlns:a16="http://schemas.microsoft.com/office/drawing/2014/main" id="{0D062045-7582-D73C-E183-D41BC9603AEC}"/>
                </a:ext>
              </a:extLst>
            </p:cNvPr>
            <p:cNvSpPr/>
            <p:nvPr/>
          </p:nvSpPr>
          <p:spPr>
            <a:xfrm>
              <a:off x="1789172" y="1215325"/>
              <a:ext cx="940218" cy="946832"/>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4" name="Oval 13">
              <a:extLst>
                <a:ext uri="{FF2B5EF4-FFF2-40B4-BE49-F238E27FC236}">
                  <a16:creationId xmlns:a16="http://schemas.microsoft.com/office/drawing/2014/main" id="{542AF8BB-AAF2-D3C5-D633-751C8C4CCC20}"/>
                </a:ext>
              </a:extLst>
            </p:cNvPr>
            <p:cNvSpPr/>
            <p:nvPr/>
          </p:nvSpPr>
          <p:spPr>
            <a:xfrm>
              <a:off x="1871789" y="1298523"/>
              <a:ext cx="774985" cy="78043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5" name="Group 14">
            <a:extLst>
              <a:ext uri="{FF2B5EF4-FFF2-40B4-BE49-F238E27FC236}">
                <a16:creationId xmlns:a16="http://schemas.microsoft.com/office/drawing/2014/main" id="{B16DFA0B-DF43-6B3F-E179-FC535E14DC50}"/>
              </a:ext>
              <a:ext uri="{C183D7F6-B498-43B3-948B-1728B52AA6E4}">
                <adec:decorative xmlns:adec="http://schemas.microsoft.com/office/drawing/2017/decorative" val="1"/>
              </a:ext>
            </a:extLst>
          </p:cNvPr>
          <p:cNvGrpSpPr/>
          <p:nvPr/>
        </p:nvGrpSpPr>
        <p:grpSpPr>
          <a:xfrm>
            <a:off x="9460654" y="1056576"/>
            <a:ext cx="777964" cy="777962"/>
            <a:chOff x="1789172" y="1215325"/>
            <a:chExt cx="940218" cy="946832"/>
          </a:xfrm>
        </p:grpSpPr>
        <p:sp>
          <p:nvSpPr>
            <p:cNvPr id="16" name="Oval 15">
              <a:extLst>
                <a:ext uri="{FF2B5EF4-FFF2-40B4-BE49-F238E27FC236}">
                  <a16:creationId xmlns:a16="http://schemas.microsoft.com/office/drawing/2014/main" id="{51FA61FA-F1B8-825C-F0BE-B23489B62037}"/>
                </a:ext>
              </a:extLst>
            </p:cNvPr>
            <p:cNvSpPr/>
            <p:nvPr/>
          </p:nvSpPr>
          <p:spPr>
            <a:xfrm>
              <a:off x="1789172" y="1215325"/>
              <a:ext cx="940218" cy="946832"/>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024A4D2B-BA16-8C9B-D306-710A2DA7AC9D}"/>
                </a:ext>
              </a:extLst>
            </p:cNvPr>
            <p:cNvSpPr/>
            <p:nvPr/>
          </p:nvSpPr>
          <p:spPr>
            <a:xfrm>
              <a:off x="1871789" y="1298523"/>
              <a:ext cx="774985" cy="78043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aphicFrame>
        <p:nvGraphicFramePr>
          <p:cNvPr id="35" name="Table 34">
            <a:extLst>
              <a:ext uri="{FF2B5EF4-FFF2-40B4-BE49-F238E27FC236}">
                <a16:creationId xmlns:a16="http://schemas.microsoft.com/office/drawing/2014/main" id="{69FC64DC-926A-4319-C16D-F120EA99490B}"/>
              </a:ext>
            </a:extLst>
          </p:cNvPr>
          <p:cNvGraphicFramePr>
            <a:graphicFrameLocks noGrp="1"/>
          </p:cNvGraphicFramePr>
          <p:nvPr/>
        </p:nvGraphicFramePr>
        <p:xfrm>
          <a:off x="8054960" y="3664243"/>
          <a:ext cx="3586178" cy="1872332"/>
        </p:xfrm>
        <a:graphic>
          <a:graphicData uri="http://schemas.openxmlformats.org/drawingml/2006/table">
            <a:tbl>
              <a:tblPr>
                <a:tableStyleId>{5C22544A-7EE6-4342-B048-85BDC9FD1C3A}</a:tableStyleId>
              </a:tblPr>
              <a:tblGrid>
                <a:gridCol w="1793089">
                  <a:extLst>
                    <a:ext uri="{9D8B030D-6E8A-4147-A177-3AD203B41FA5}">
                      <a16:colId xmlns:a16="http://schemas.microsoft.com/office/drawing/2014/main" val="2347343077"/>
                    </a:ext>
                  </a:extLst>
                </a:gridCol>
                <a:gridCol w="1793089">
                  <a:extLst>
                    <a:ext uri="{9D8B030D-6E8A-4147-A177-3AD203B41FA5}">
                      <a16:colId xmlns:a16="http://schemas.microsoft.com/office/drawing/2014/main" val="1107037265"/>
                    </a:ext>
                  </a:extLst>
                </a:gridCol>
              </a:tblGrid>
              <a:tr h="936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mn-ea"/>
                          <a:cs typeface="+mn-cs"/>
                        </a:rPr>
                        <a:t>Human in charge</a:t>
                      </a:r>
                    </a:p>
                  </a:txBody>
                  <a:tcPr anchor="ctr">
                    <a:lnR w="3175" cap="flat" cmpd="sng" algn="ctr">
                      <a:solidFill>
                        <a:schemeClr val="tx1"/>
                      </a:solid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mn-ea"/>
                          <a:cs typeface="+mn-cs"/>
                        </a:rPr>
                        <a:t>Opt-in features</a:t>
                      </a:r>
                    </a:p>
                  </a:txBody>
                  <a:tcPr anchor="ctr">
                    <a:lnL w="3175" cap="flat" cmpd="sng" algn="ctr">
                      <a:solidFill>
                        <a:schemeClr val="tx1"/>
                      </a:solidFill>
                      <a:prstDash val="solid"/>
                      <a:round/>
                      <a:headEnd type="none" w="med" len="med"/>
                      <a:tailEnd type="none" w="med" len="med"/>
                    </a:lnL>
                    <a:lnT w="635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4685784"/>
                  </a:ext>
                </a:extLst>
              </a:tr>
              <a:tr h="93616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Ethical &amp; safe: </a:t>
                      </a:r>
                      <a:r>
                        <a:rPr lang="en-US" sz="1600" dirty="0"/>
                        <a:t>AI not trained on uploaded data</a:t>
                      </a:r>
                      <a:r>
                        <a:rPr kumimoji="0" lang="en-US" sz="1600" b="0" i="0" u="none" strike="noStrike" kern="1200" cap="none" spc="0" normalizeH="0" baseline="0" noProof="0" dirty="0">
                          <a:ln>
                            <a:noFill/>
                          </a:ln>
                          <a:solidFill>
                            <a:schemeClr val="tx1"/>
                          </a:solidFill>
                          <a:effectLst/>
                          <a:uLnTx/>
                          <a:uFillTx/>
                          <a:latin typeface="+mn-lt"/>
                          <a:ea typeface="+mn-ea"/>
                          <a:cs typeface="+mn-cs"/>
                        </a:rPr>
                        <a:t>, limited web access</a:t>
                      </a:r>
                      <a:endParaRPr lang="en-US" sz="1600" dirty="0"/>
                    </a:p>
                  </a:txBody>
                  <a:tcPr anchor="ctr">
                    <a:lnT w="3175" cap="flat" cmpd="sng" algn="ctr">
                      <a:solidFill>
                        <a:schemeClr val="tx1"/>
                      </a:solidFill>
                      <a:prstDash val="solid"/>
                      <a:round/>
                      <a:headEnd type="none" w="med" len="med"/>
                      <a:tailEnd type="none" w="med" len="med"/>
                    </a:lnT>
                    <a:solidFill>
                      <a:schemeClr val="bg1"/>
                    </a:solidFill>
                  </a:tcPr>
                </a:tc>
                <a:tc hMerge="1">
                  <a:txBody>
                    <a:bodyPr/>
                    <a:lstStyle/>
                    <a:p>
                      <a:pPr algn="ctr"/>
                      <a:endParaRPr lang="en-US" sz="1600"/>
                    </a:p>
                  </a:txBody>
                  <a:tcPr anchor="ctr">
                    <a:solidFill>
                      <a:schemeClr val="bg1"/>
                    </a:solidFill>
                  </a:tcPr>
                </a:tc>
                <a:extLst>
                  <a:ext uri="{0D108BD9-81ED-4DB2-BD59-A6C34878D82A}">
                    <a16:rowId xmlns:a16="http://schemas.microsoft.com/office/drawing/2014/main" val="3864652367"/>
                  </a:ext>
                </a:extLst>
              </a:tr>
            </a:tbl>
          </a:graphicData>
        </a:graphic>
      </p:graphicFrame>
      <p:sp>
        <p:nvSpPr>
          <p:cNvPr id="34" name="Rectangle 33">
            <a:extLst>
              <a:ext uri="{FF2B5EF4-FFF2-40B4-BE49-F238E27FC236}">
                <a16:creationId xmlns:a16="http://schemas.microsoft.com/office/drawing/2014/main" id="{BB293378-6EF0-F5B2-6560-DF37DED60869}"/>
              </a:ext>
            </a:extLst>
          </p:cNvPr>
          <p:cNvSpPr/>
          <p:nvPr/>
        </p:nvSpPr>
        <p:spPr>
          <a:xfrm>
            <a:off x="8054959" y="2804953"/>
            <a:ext cx="3583113" cy="803275"/>
          </a:xfrm>
          <a:prstGeom prst="rect">
            <a:avLst/>
          </a:prstGeom>
          <a:solidFill>
            <a:schemeClr val="bg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Demi"/>
                <a:ea typeface="+mn-ea"/>
                <a:cs typeface="+mn-cs"/>
              </a:rPr>
              <a:t>AI Principles Informed by the Library Community</a:t>
            </a:r>
          </a:p>
        </p:txBody>
      </p:sp>
      <p:sp>
        <p:nvSpPr>
          <p:cNvPr id="22" name="Rectangle 21">
            <a:extLst>
              <a:ext uri="{FF2B5EF4-FFF2-40B4-BE49-F238E27FC236}">
                <a16:creationId xmlns:a16="http://schemas.microsoft.com/office/drawing/2014/main" id="{EA90F419-DF64-896E-37BA-35071B46FFBF}"/>
              </a:ext>
            </a:extLst>
          </p:cNvPr>
          <p:cNvSpPr>
            <a:spLocks/>
          </p:cNvSpPr>
          <p:nvPr/>
        </p:nvSpPr>
        <p:spPr>
          <a:xfrm>
            <a:off x="8055753" y="2108857"/>
            <a:ext cx="3586178" cy="640080"/>
          </a:xfrm>
          <a:prstGeom prst="rect">
            <a:avLst/>
          </a:prstGeom>
          <a:solidFill>
            <a:schemeClr val="bg1">
              <a:lumMod val="95000"/>
              <a:alpha val="70000"/>
            </a:schemeClr>
          </a:solidFill>
          <a:ln>
            <a:noFill/>
          </a:ln>
        </p:spPr>
        <p:txBody>
          <a:bodyPr wrap="square" lIns="91440" tIns="137160" rIns="91440" bIns="13716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Responsible AI Use</a:t>
            </a:r>
          </a:p>
        </p:txBody>
      </p:sp>
      <p:graphicFrame>
        <p:nvGraphicFramePr>
          <p:cNvPr id="30" name="Table 29">
            <a:extLst>
              <a:ext uri="{FF2B5EF4-FFF2-40B4-BE49-F238E27FC236}">
                <a16:creationId xmlns:a16="http://schemas.microsoft.com/office/drawing/2014/main" id="{AD29C953-E3B6-57E4-C741-36D1BA796D93}"/>
              </a:ext>
            </a:extLst>
          </p:cNvPr>
          <p:cNvGraphicFramePr>
            <a:graphicFrameLocks noGrp="1"/>
          </p:cNvGraphicFramePr>
          <p:nvPr/>
        </p:nvGraphicFramePr>
        <p:xfrm>
          <a:off x="4299736" y="3664243"/>
          <a:ext cx="3610214" cy="1872332"/>
        </p:xfrm>
        <a:graphic>
          <a:graphicData uri="http://schemas.openxmlformats.org/drawingml/2006/table">
            <a:tbl>
              <a:tblPr>
                <a:tableStyleId>{5C22544A-7EE6-4342-B048-85BDC9FD1C3A}</a:tableStyleId>
              </a:tblPr>
              <a:tblGrid>
                <a:gridCol w="1805107">
                  <a:extLst>
                    <a:ext uri="{9D8B030D-6E8A-4147-A177-3AD203B41FA5}">
                      <a16:colId xmlns:a16="http://schemas.microsoft.com/office/drawing/2014/main" val="2347343077"/>
                    </a:ext>
                  </a:extLst>
                </a:gridCol>
                <a:gridCol w="1805107">
                  <a:extLst>
                    <a:ext uri="{9D8B030D-6E8A-4147-A177-3AD203B41FA5}">
                      <a16:colId xmlns:a16="http://schemas.microsoft.com/office/drawing/2014/main" val="1107037265"/>
                    </a:ext>
                  </a:extLst>
                </a:gridCol>
              </a:tblGrid>
              <a:tr h="936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mn-ea"/>
                          <a:cs typeface="+mn-cs"/>
                        </a:rPr>
                        <a:t>Agentic AI &amp; assistants</a:t>
                      </a:r>
                    </a:p>
                  </a:txBody>
                  <a:tcPr anchor="ctr">
                    <a:lnR w="3175" cap="flat" cmpd="sng" algn="ctr">
                      <a:solidFill>
                        <a:schemeClr val="tx1"/>
                      </a:solid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mn-ea"/>
                          <a:cs typeface="+mn-cs"/>
                        </a:rPr>
                        <a:t>Metadata using LLM &amp; image processing</a:t>
                      </a:r>
                    </a:p>
                  </a:txBody>
                  <a:tcPr anchor="ctr">
                    <a:lnL w="3175" cap="flat" cmpd="sng" algn="ctr">
                      <a:solidFill>
                        <a:schemeClr val="tx1"/>
                      </a:solidFill>
                      <a:prstDash val="solid"/>
                      <a:round/>
                      <a:headEnd type="none" w="med" len="med"/>
                      <a:tailEnd type="none" w="med" len="med"/>
                    </a:lnL>
                    <a:lnT w="635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4685784"/>
                  </a:ext>
                </a:extLst>
              </a:tr>
              <a:tr h="936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mn-ea"/>
                          <a:cs typeface="+mn-cs"/>
                        </a:rPr>
                        <a:t>Process Automation</a:t>
                      </a: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Data Insights</a:t>
                      </a: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864652367"/>
                  </a:ext>
                </a:extLst>
              </a:tr>
            </a:tbl>
          </a:graphicData>
        </a:graphic>
      </p:graphicFrame>
      <p:sp>
        <p:nvSpPr>
          <p:cNvPr id="32" name="Rectangle 31">
            <a:extLst>
              <a:ext uri="{FF2B5EF4-FFF2-40B4-BE49-F238E27FC236}">
                <a16:creationId xmlns:a16="http://schemas.microsoft.com/office/drawing/2014/main" id="{E048ECA9-644C-BA98-D1FC-CC97CF7B7F8A}"/>
              </a:ext>
            </a:extLst>
          </p:cNvPr>
          <p:cNvSpPr/>
          <p:nvPr/>
        </p:nvSpPr>
        <p:spPr>
          <a:xfrm>
            <a:off x="4304498" y="2804953"/>
            <a:ext cx="3586178" cy="803275"/>
          </a:xfrm>
          <a:prstGeom prst="rect">
            <a:avLst/>
          </a:prstGeom>
          <a:solidFill>
            <a:schemeClr val="bg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Demi"/>
                <a:ea typeface="+mn-ea"/>
                <a:cs typeface="+mn-cs"/>
              </a:rPr>
              <a:t>Unlock library workflow efficiencies with innovative technology </a:t>
            </a:r>
          </a:p>
        </p:txBody>
      </p:sp>
      <p:sp>
        <p:nvSpPr>
          <p:cNvPr id="23" name="Rectangle 22">
            <a:extLst>
              <a:ext uri="{FF2B5EF4-FFF2-40B4-BE49-F238E27FC236}">
                <a16:creationId xmlns:a16="http://schemas.microsoft.com/office/drawing/2014/main" id="{3E719C26-D79B-548C-7AB9-DC5353FA457B}"/>
              </a:ext>
            </a:extLst>
          </p:cNvPr>
          <p:cNvSpPr>
            <a:spLocks/>
          </p:cNvSpPr>
          <p:nvPr/>
        </p:nvSpPr>
        <p:spPr>
          <a:xfrm>
            <a:off x="4302117" y="2108857"/>
            <a:ext cx="3586178" cy="640080"/>
          </a:xfrm>
          <a:prstGeom prst="rect">
            <a:avLst/>
          </a:prstGeom>
          <a:solidFill>
            <a:schemeClr val="bg1">
              <a:lumMod val="95000"/>
              <a:alpha val="70000"/>
            </a:schemeClr>
          </a:solidFill>
          <a:ln>
            <a:noFill/>
          </a:ln>
        </p:spPr>
        <p:txBody>
          <a:bodyPr wrap="square" lIns="91440" tIns="137160" rIns="91440" bIns="13716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Transform &amp; increase efficiencies</a:t>
            </a:r>
          </a:p>
        </p:txBody>
      </p:sp>
      <p:graphicFrame>
        <p:nvGraphicFramePr>
          <p:cNvPr id="28" name="Table 27">
            <a:extLst>
              <a:ext uri="{FF2B5EF4-FFF2-40B4-BE49-F238E27FC236}">
                <a16:creationId xmlns:a16="http://schemas.microsoft.com/office/drawing/2014/main" id="{67DF1AE7-E0A1-1035-5DF4-76FE65A58A8B}"/>
              </a:ext>
            </a:extLst>
          </p:cNvPr>
          <p:cNvGraphicFramePr>
            <a:graphicFrameLocks noGrp="1"/>
          </p:cNvGraphicFramePr>
          <p:nvPr/>
        </p:nvGraphicFramePr>
        <p:xfrm>
          <a:off x="549275" y="3664243"/>
          <a:ext cx="3586178" cy="1872330"/>
        </p:xfrm>
        <a:graphic>
          <a:graphicData uri="http://schemas.openxmlformats.org/drawingml/2006/table">
            <a:tbl>
              <a:tblPr>
                <a:tableStyleId>{5C22544A-7EE6-4342-B048-85BDC9FD1C3A}</a:tableStyleId>
              </a:tblPr>
              <a:tblGrid>
                <a:gridCol w="1793089">
                  <a:extLst>
                    <a:ext uri="{9D8B030D-6E8A-4147-A177-3AD203B41FA5}">
                      <a16:colId xmlns:a16="http://schemas.microsoft.com/office/drawing/2014/main" val="2347343077"/>
                    </a:ext>
                  </a:extLst>
                </a:gridCol>
                <a:gridCol w="1793089">
                  <a:extLst>
                    <a:ext uri="{9D8B030D-6E8A-4147-A177-3AD203B41FA5}">
                      <a16:colId xmlns:a16="http://schemas.microsoft.com/office/drawing/2014/main" val="1107037265"/>
                    </a:ext>
                  </a:extLst>
                </a:gridCol>
              </a:tblGrid>
              <a:tr h="9361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mn-ea"/>
                          <a:cs typeface="+mn-cs"/>
                        </a:rPr>
                        <a:t>Identify needs and pain points</a:t>
                      </a:r>
                    </a:p>
                  </a:txBody>
                  <a:tcPr anchor="ctr">
                    <a:lnR w="3175" cap="flat" cmpd="sng" algn="ctr">
                      <a:solidFill>
                        <a:schemeClr val="tx1"/>
                      </a:solid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a:ln>
                            <a:noFill/>
                          </a:ln>
                          <a:solidFill>
                            <a:schemeClr val="tx1"/>
                          </a:solidFill>
                          <a:effectLst/>
                          <a:uLnTx/>
                          <a:uFillTx/>
                          <a:latin typeface="+mn-lt"/>
                          <a:ea typeface="+mn-ea"/>
                          <a:cs typeface="+mn-cs"/>
                        </a:rPr>
                        <a:t>Assist librarians</a:t>
                      </a:r>
                    </a:p>
                  </a:txBody>
                  <a:tcPr anchor="ctr">
                    <a:lnL w="3175" cap="flat" cmpd="sng" algn="ctr">
                      <a:solidFill>
                        <a:schemeClr val="tx1"/>
                      </a:solidFill>
                      <a:prstDash val="solid"/>
                      <a:round/>
                      <a:headEnd type="none" w="med" len="med"/>
                      <a:tailEnd type="none" w="med" len="med"/>
                    </a:lnL>
                    <a:lnT w="6350" cap="flat" cmpd="sng" algn="ctr">
                      <a:solidFill>
                        <a:schemeClr val="bg2"/>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4685784"/>
                  </a:ext>
                </a:extLst>
              </a:tr>
              <a:tr h="9361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mn-lt"/>
                          <a:ea typeface="+mn-ea"/>
                          <a:cs typeface="+mn-cs"/>
                        </a:rPr>
                        <a:t>Respect laws and best practices</a:t>
                      </a:r>
                    </a:p>
                  </a:txBody>
                  <a:tcPr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Community collaboration</a:t>
                      </a: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864652367"/>
                  </a:ext>
                </a:extLst>
              </a:tr>
            </a:tbl>
          </a:graphicData>
        </a:graphic>
      </p:graphicFrame>
      <p:sp>
        <p:nvSpPr>
          <p:cNvPr id="29" name="Rectangle 28">
            <a:extLst>
              <a:ext uri="{FF2B5EF4-FFF2-40B4-BE49-F238E27FC236}">
                <a16:creationId xmlns:a16="http://schemas.microsoft.com/office/drawing/2014/main" id="{B1882750-68C1-DA34-47F2-88B41A1C558D}"/>
              </a:ext>
            </a:extLst>
          </p:cNvPr>
          <p:cNvSpPr/>
          <p:nvPr/>
        </p:nvSpPr>
        <p:spPr>
          <a:xfrm>
            <a:off x="547797" y="2804953"/>
            <a:ext cx="3587657" cy="803275"/>
          </a:xfrm>
          <a:prstGeom prst="rect">
            <a:avLst/>
          </a:prstGeom>
          <a:solidFill>
            <a:schemeClr val="bg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Demi"/>
                <a:ea typeface="+mn-ea"/>
                <a:cs typeface="+mn-cs"/>
              </a:rPr>
              <a:t>Offer helpful and</a:t>
            </a:r>
            <a:br>
              <a:rPr kumimoji="0" lang="en-US" sz="1600" b="0" i="0" u="none" strike="noStrike" kern="1200" cap="none" spc="0" normalizeH="0" baseline="0" noProof="0">
                <a:ln>
                  <a:noFill/>
                </a:ln>
                <a:solidFill>
                  <a:prstClr val="black"/>
                </a:solidFill>
                <a:effectLst/>
                <a:uLnTx/>
                <a:uFillTx/>
                <a:latin typeface="Avenir Next LT Pro Demi"/>
                <a:ea typeface="+mn-ea"/>
                <a:cs typeface="+mn-cs"/>
              </a:rPr>
            </a:br>
            <a:r>
              <a:rPr kumimoji="0" lang="en-US" sz="1600" b="0" i="0" u="none" strike="noStrike" kern="1200" cap="none" spc="0" normalizeH="0" baseline="0" noProof="0">
                <a:ln>
                  <a:noFill/>
                </a:ln>
                <a:solidFill>
                  <a:prstClr val="black"/>
                </a:solidFill>
                <a:effectLst/>
                <a:uLnTx/>
                <a:uFillTx/>
                <a:latin typeface="Avenir Next LT Pro Demi"/>
                <a:ea typeface="+mn-ea"/>
                <a:cs typeface="+mn-cs"/>
              </a:rPr>
              <a:t>ethical solutions</a:t>
            </a:r>
          </a:p>
        </p:txBody>
      </p:sp>
      <p:sp>
        <p:nvSpPr>
          <p:cNvPr id="21" name="Rectangle 20">
            <a:extLst>
              <a:ext uri="{FF2B5EF4-FFF2-40B4-BE49-F238E27FC236}">
                <a16:creationId xmlns:a16="http://schemas.microsoft.com/office/drawing/2014/main" id="{3D0976EF-4A1C-E388-7BA9-D2E9052BD3B9}"/>
              </a:ext>
            </a:extLst>
          </p:cNvPr>
          <p:cNvSpPr>
            <a:spLocks/>
          </p:cNvSpPr>
          <p:nvPr/>
        </p:nvSpPr>
        <p:spPr>
          <a:xfrm>
            <a:off x="552450" y="2108857"/>
            <a:ext cx="3586178" cy="640080"/>
          </a:xfrm>
          <a:prstGeom prst="rect">
            <a:avLst/>
          </a:prstGeom>
          <a:solidFill>
            <a:schemeClr val="bg1">
              <a:lumMod val="95000"/>
              <a:alpha val="70000"/>
            </a:schemeClr>
          </a:solidFill>
          <a:ln>
            <a:noFill/>
          </a:ln>
        </p:spPr>
        <p:txBody>
          <a:bodyPr wrap="square" lIns="91440" tIns="137160" rIns="91440" bIns="13716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Be Beneficial</a:t>
            </a:r>
          </a:p>
        </p:txBody>
      </p:sp>
      <p:pic>
        <p:nvPicPr>
          <p:cNvPr id="36" name="Graphic 35">
            <a:extLst>
              <a:ext uri="{FF2B5EF4-FFF2-40B4-BE49-F238E27FC236}">
                <a16:creationId xmlns:a16="http://schemas.microsoft.com/office/drawing/2014/main" id="{6E10F7A7-395A-E5D7-D2E1-2F714D56DF5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16939" y="1216957"/>
            <a:ext cx="457200" cy="457200"/>
          </a:xfrm>
          <a:prstGeom prst="rect">
            <a:avLst/>
          </a:prstGeom>
        </p:spPr>
      </p:pic>
      <p:pic>
        <p:nvPicPr>
          <p:cNvPr id="37" name="Graphic 36">
            <a:extLst>
              <a:ext uri="{FF2B5EF4-FFF2-40B4-BE49-F238E27FC236}">
                <a16:creationId xmlns:a16="http://schemas.microsoft.com/office/drawing/2014/main" id="{84398D75-5E0F-0CF9-152B-0127C7FF4AB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64226" y="1216957"/>
            <a:ext cx="457200" cy="457200"/>
          </a:xfrm>
          <a:prstGeom prst="rect">
            <a:avLst/>
          </a:prstGeom>
        </p:spPr>
      </p:pic>
      <p:pic>
        <p:nvPicPr>
          <p:cNvPr id="38" name="Graphic 37">
            <a:extLst>
              <a:ext uri="{FF2B5EF4-FFF2-40B4-BE49-F238E27FC236}">
                <a16:creationId xmlns:a16="http://schemas.microsoft.com/office/drawing/2014/main" id="{A20F40D5-F52C-6AA7-97CF-99452EC52E2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621036" y="1216957"/>
            <a:ext cx="457200" cy="457200"/>
          </a:xfrm>
          <a:prstGeom prst="rect">
            <a:avLst/>
          </a:prstGeom>
        </p:spPr>
      </p:pic>
      <p:sp>
        <p:nvSpPr>
          <p:cNvPr id="25" name="Text Placeholder 17">
            <a:extLst>
              <a:ext uri="{FF2B5EF4-FFF2-40B4-BE49-F238E27FC236}">
                <a16:creationId xmlns:a16="http://schemas.microsoft.com/office/drawing/2014/main" id="{629365D9-DCD1-BDBA-F556-DE9CDBFE8A4D}"/>
              </a:ext>
            </a:extLst>
          </p:cNvPr>
          <p:cNvSpPr txBox="1">
            <a:spLocks/>
          </p:cNvSpPr>
          <p:nvPr/>
        </p:nvSpPr>
        <p:spPr>
          <a:xfrm>
            <a:off x="552450" y="5735674"/>
            <a:ext cx="11090275" cy="424620"/>
          </a:xfrm>
          <a:prstGeom prst="rect">
            <a:avLst/>
          </a:prstGeom>
          <a:solidFill>
            <a:schemeClr val="bg1">
              <a:lumMod val="95000"/>
              <a:alpha val="70000"/>
            </a:schemeClr>
          </a:solidFill>
          <a:ln>
            <a:noFill/>
          </a:ln>
        </p:spPr>
        <p:txBody>
          <a:bodyPr wrap="square" lIns="91440" tIns="137160" rIns="91440" bIns="137160" rtlCol="0" anchor="ctr" anchorCtr="0">
            <a:noAutofit/>
          </a:bodyPr>
          <a:lstStyle>
            <a:defPPr>
              <a:defRPr lang="en-US"/>
            </a:defPPr>
            <a:lvl1pPr algn="ctr">
              <a:defRPr>
                <a:solidFill>
                  <a:schemeClr val="bg2"/>
                </a:solidFill>
                <a:latin typeface="+mj-lt"/>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Academic AI Platform: Powering all Clarivate Products</a:t>
            </a:r>
          </a:p>
        </p:txBody>
      </p:sp>
      <p:sp>
        <p:nvSpPr>
          <p:cNvPr id="2" name="Title 1">
            <a:extLst>
              <a:ext uri="{FF2B5EF4-FFF2-40B4-BE49-F238E27FC236}">
                <a16:creationId xmlns:a16="http://schemas.microsoft.com/office/drawing/2014/main" id="{EE856264-F67C-4D80-1EB6-6851E5630FC0}"/>
              </a:ext>
            </a:extLst>
          </p:cNvPr>
          <p:cNvSpPr>
            <a:spLocks noGrp="1"/>
          </p:cNvSpPr>
          <p:nvPr>
            <p:ph type="title"/>
          </p:nvPr>
        </p:nvSpPr>
        <p:spPr/>
        <p:txBody>
          <a:bodyPr>
            <a:normAutofit fontScale="90000"/>
          </a:bodyPr>
          <a:lstStyle/>
          <a:p>
            <a:r>
              <a:rPr lang="en-US"/>
              <a:t>AI at the Service of Libraries and Librarians</a:t>
            </a:r>
            <a:endParaRPr lang="en-IL"/>
          </a:p>
        </p:txBody>
      </p:sp>
    </p:spTree>
    <p:extLst>
      <p:ext uri="{BB962C8B-B14F-4D97-AF65-F5344CB8AC3E}">
        <p14:creationId xmlns:p14="http://schemas.microsoft.com/office/powerpoint/2010/main" val="126336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4" grpId="0" animBg="1"/>
      <p:bldP spid="22" grpId="0" animBg="1"/>
      <p:bldP spid="32" grpId="0" animBg="1"/>
      <p:bldP spid="23" grpId="0" animBg="1"/>
      <p:bldP spid="29" grpId="0" animBg="1"/>
      <p:bldP spid="21"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2"/>
          </p:nvPr>
        </p:nvSpPr>
        <p:spPr/>
        <p:txBody>
          <a:bodyPr/>
          <a:lstStyle/>
          <a:p>
            <a:fld id="{9CD8D479-8942-46E8-A226-A4E01F7A105C}" type="slidenum">
              <a:rPr lang="en-US" smtClean="0"/>
              <a:t>2</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6/30/26</a:t>
            </a:fld>
            <a:endParaRPr lang="en-US"/>
          </a:p>
        </p:txBody>
      </p:sp>
      <p:sp>
        <p:nvSpPr>
          <p:cNvPr id="6" name="Footer Placeholder 5" hidden="1">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3" name="Content Placeholder 2"/>
          <p:cNvSpPr>
            <a:spLocks noGrp="1"/>
          </p:cNvSpPr>
          <p:nvPr>
            <p:ph idx="1"/>
          </p:nvPr>
        </p:nvSpPr>
        <p:spPr>
          <a:xfrm>
            <a:off x="1444266" y="2557100"/>
            <a:ext cx="10148512" cy="3642532"/>
          </a:xfrm>
        </p:spPr>
        <p:txBody>
          <a:bodyPr vert="horz" lIns="91440" tIns="45720" rIns="91440" bIns="45720" rtlCol="0" anchor="t">
            <a:normAutofit/>
          </a:bodyPr>
          <a:lstStyle/>
          <a:p>
            <a:pPr marL="0" indent="0">
              <a:buNone/>
            </a:pPr>
            <a:r>
              <a:rPr lang="en-CA"/>
              <a:t>Information Resources (IR) Team @ Laurier</a:t>
            </a:r>
          </a:p>
          <a:p>
            <a:r>
              <a:rPr lang="en-CA"/>
              <a:t>Ania Szablewski, IR Associate</a:t>
            </a:r>
          </a:p>
          <a:p>
            <a:r>
              <a:rPr lang="en-CA"/>
              <a:t>Caroline Houle, IR Associate</a:t>
            </a:r>
          </a:p>
          <a:p>
            <a:r>
              <a:rPr lang="en-CA"/>
              <a:t>Christina Kerr, IR Associate</a:t>
            </a:r>
          </a:p>
          <a:p>
            <a:r>
              <a:rPr lang="en-CA"/>
              <a:t>Doug Roberts IR Associate</a:t>
            </a:r>
          </a:p>
          <a:p>
            <a:r>
              <a:rPr lang="en-CA"/>
              <a:t>Sharon Whittle, Manager IR</a:t>
            </a:r>
            <a:endParaRPr lang="en-CA">
              <a:solidFill>
                <a:srgbClr val="000000"/>
              </a:solidFill>
            </a:endParaRPr>
          </a:p>
          <a:p>
            <a:r>
              <a:rPr lang="en-CA"/>
              <a:t>Matt Thomas, Head IR</a:t>
            </a:r>
          </a:p>
          <a:p>
            <a:endParaRPr lang="en-US"/>
          </a:p>
          <a:p>
            <a:endParaRPr lang="en-US"/>
          </a:p>
        </p:txBody>
      </p:sp>
      <p:sp>
        <p:nvSpPr>
          <p:cNvPr id="2" name="Title 1"/>
          <p:cNvSpPr>
            <a:spLocks noGrp="1"/>
          </p:cNvSpPr>
          <p:nvPr>
            <p:ph type="title"/>
          </p:nvPr>
        </p:nvSpPr>
        <p:spPr>
          <a:xfrm>
            <a:off x="1444266" y="1127734"/>
            <a:ext cx="6592891" cy="1183566"/>
          </a:xfrm>
        </p:spPr>
        <p:txBody>
          <a:bodyPr/>
          <a:lstStyle/>
          <a:p>
            <a:r>
              <a:rPr lang="en-CA"/>
              <a:t>Introductions </a:t>
            </a:r>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DB35E09-438A-64B8-ED0B-A2359DD3EDE7}"/>
              </a:ext>
              <a:ext uri="{C183D7F6-B498-43B3-948B-1728B52AA6E4}">
                <adec:decorative xmlns:adec="http://schemas.microsoft.com/office/drawing/2017/decorative" val="1"/>
              </a:ext>
            </a:extLst>
          </p:cNvPr>
          <p:cNvSpPr>
            <a:spLocks/>
          </p:cNvSpPr>
          <p:nvPr/>
        </p:nvSpPr>
        <p:spPr>
          <a:xfrm>
            <a:off x="550863" y="1307724"/>
            <a:ext cx="3608366" cy="2319845"/>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685800" rIns="91440" bIns="45720" rtlCol="0" anchor="t"/>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endParaRPr kumimoji="0" lang="en-US" sz="1400" b="0" i="0" u="none" strike="noStrike" kern="1200" cap="none" spc="0" normalizeH="0" baseline="0" noProof="0">
              <a:ln>
                <a:noFill/>
              </a:ln>
              <a:solidFill>
                <a:srgbClr val="000000"/>
              </a:solidFill>
              <a:effectLst/>
              <a:uLnTx/>
              <a:uFillTx/>
              <a:latin typeface="Avenir Next LT Pro"/>
              <a:ea typeface="Segoe UI Historic"/>
              <a:cs typeface="Segoe UI"/>
            </a:endParaRPr>
          </a:p>
        </p:txBody>
      </p:sp>
      <p:sp>
        <p:nvSpPr>
          <p:cNvPr id="15" name="Rectangle 14">
            <a:extLst>
              <a:ext uri="{FF2B5EF4-FFF2-40B4-BE49-F238E27FC236}">
                <a16:creationId xmlns:a16="http://schemas.microsoft.com/office/drawing/2014/main" id="{A3B4E265-B5D8-60A5-A76D-4FABEA6379C2}"/>
              </a:ext>
              <a:ext uri="{C183D7F6-B498-43B3-948B-1728B52AA6E4}">
                <adec:decorative xmlns:adec="http://schemas.microsoft.com/office/drawing/2017/decorative" val="1"/>
              </a:ext>
            </a:extLst>
          </p:cNvPr>
          <p:cNvSpPr>
            <a:spLocks/>
          </p:cNvSpPr>
          <p:nvPr/>
        </p:nvSpPr>
        <p:spPr>
          <a:xfrm>
            <a:off x="4291817" y="1307724"/>
            <a:ext cx="3608366" cy="2319845"/>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685800" rIns="91440" bIns="45720" rtlCol="0" anchor="t"/>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endParaRPr kumimoji="0" lang="en-US" sz="1400" b="0" i="0" u="none" strike="noStrike" kern="1200" cap="none" spc="0" normalizeH="0" baseline="0" noProof="0">
              <a:ln>
                <a:noFill/>
              </a:ln>
              <a:solidFill>
                <a:srgbClr val="000000"/>
              </a:solidFill>
              <a:effectLst/>
              <a:uLnTx/>
              <a:uFillTx/>
              <a:latin typeface="Avenir Next LT Pro"/>
              <a:ea typeface="Segoe UI Historic"/>
              <a:cs typeface="Segoe UI"/>
            </a:endParaRPr>
          </a:p>
        </p:txBody>
      </p:sp>
      <p:sp>
        <p:nvSpPr>
          <p:cNvPr id="16" name="Rectangle 15">
            <a:extLst>
              <a:ext uri="{FF2B5EF4-FFF2-40B4-BE49-F238E27FC236}">
                <a16:creationId xmlns:a16="http://schemas.microsoft.com/office/drawing/2014/main" id="{328A7EE2-7196-F050-D2F9-008987DBD080}"/>
              </a:ext>
              <a:ext uri="{C183D7F6-B498-43B3-948B-1728B52AA6E4}">
                <adec:decorative xmlns:adec="http://schemas.microsoft.com/office/drawing/2017/decorative" val="1"/>
              </a:ext>
            </a:extLst>
          </p:cNvPr>
          <p:cNvSpPr>
            <a:spLocks/>
          </p:cNvSpPr>
          <p:nvPr/>
        </p:nvSpPr>
        <p:spPr>
          <a:xfrm>
            <a:off x="8032772" y="1307724"/>
            <a:ext cx="3608366" cy="2319845"/>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685800" rIns="91440" bIns="45720" rtlCol="0" anchor="t"/>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endParaRPr kumimoji="0" lang="en-US" sz="1400" b="0" i="0" u="none" strike="noStrike" kern="1200" cap="none" spc="0" normalizeH="0" baseline="0" noProof="0">
              <a:ln>
                <a:noFill/>
              </a:ln>
              <a:solidFill>
                <a:srgbClr val="000000"/>
              </a:solidFill>
              <a:effectLst/>
              <a:uLnTx/>
              <a:uFillTx/>
              <a:latin typeface="Avenir Next LT Pro"/>
              <a:ea typeface="Segoe UI Historic"/>
              <a:cs typeface="Segoe UI"/>
            </a:endParaRPr>
          </a:p>
        </p:txBody>
      </p:sp>
      <p:sp>
        <p:nvSpPr>
          <p:cNvPr id="17" name="Rectangle 16">
            <a:extLst>
              <a:ext uri="{FF2B5EF4-FFF2-40B4-BE49-F238E27FC236}">
                <a16:creationId xmlns:a16="http://schemas.microsoft.com/office/drawing/2014/main" id="{90A3391D-C514-D94A-D379-6F12630493A1}"/>
              </a:ext>
              <a:ext uri="{C183D7F6-B498-43B3-948B-1728B52AA6E4}">
                <adec:decorative xmlns:adec="http://schemas.microsoft.com/office/drawing/2017/decorative" val="1"/>
              </a:ext>
            </a:extLst>
          </p:cNvPr>
          <p:cNvSpPr>
            <a:spLocks/>
          </p:cNvSpPr>
          <p:nvPr/>
        </p:nvSpPr>
        <p:spPr>
          <a:xfrm>
            <a:off x="550863" y="3760157"/>
            <a:ext cx="3608366" cy="2319845"/>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685800" rIns="91440" bIns="45720" rtlCol="0" anchor="t"/>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endParaRPr kumimoji="0" lang="en-US" sz="1400" b="0" i="0" u="none" strike="noStrike" kern="1200" cap="none" spc="0" normalizeH="0" baseline="0" noProof="0">
              <a:ln>
                <a:noFill/>
              </a:ln>
              <a:solidFill>
                <a:srgbClr val="000000"/>
              </a:solidFill>
              <a:effectLst/>
              <a:uLnTx/>
              <a:uFillTx/>
              <a:latin typeface="Avenir Next LT Pro"/>
              <a:ea typeface="Segoe UI Historic"/>
              <a:cs typeface="Segoe UI"/>
            </a:endParaRPr>
          </a:p>
        </p:txBody>
      </p:sp>
      <p:sp>
        <p:nvSpPr>
          <p:cNvPr id="18" name="Rectangle 17">
            <a:extLst>
              <a:ext uri="{FF2B5EF4-FFF2-40B4-BE49-F238E27FC236}">
                <a16:creationId xmlns:a16="http://schemas.microsoft.com/office/drawing/2014/main" id="{054A920D-E2A7-0757-D95F-9AAE7E63045F}"/>
              </a:ext>
              <a:ext uri="{C183D7F6-B498-43B3-948B-1728B52AA6E4}">
                <adec:decorative xmlns:adec="http://schemas.microsoft.com/office/drawing/2017/decorative" val="1"/>
              </a:ext>
            </a:extLst>
          </p:cNvPr>
          <p:cNvSpPr>
            <a:spLocks/>
          </p:cNvSpPr>
          <p:nvPr/>
        </p:nvSpPr>
        <p:spPr>
          <a:xfrm>
            <a:off x="4291817" y="3760157"/>
            <a:ext cx="3608366" cy="2319845"/>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685800" rIns="91440" bIns="45720" rtlCol="0" anchor="t"/>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endParaRPr kumimoji="0" lang="en-US" sz="1400" b="0" i="0" u="none" strike="noStrike" kern="1200" cap="none" spc="0" normalizeH="0" baseline="0" noProof="0">
              <a:ln>
                <a:noFill/>
              </a:ln>
              <a:solidFill>
                <a:srgbClr val="000000"/>
              </a:solidFill>
              <a:effectLst/>
              <a:uLnTx/>
              <a:uFillTx/>
              <a:latin typeface="Avenir Next LT Pro"/>
              <a:ea typeface="Segoe UI Historic"/>
              <a:cs typeface="Segoe UI"/>
            </a:endParaRPr>
          </a:p>
        </p:txBody>
      </p:sp>
      <p:sp>
        <p:nvSpPr>
          <p:cNvPr id="19" name="Rectangle 18">
            <a:extLst>
              <a:ext uri="{FF2B5EF4-FFF2-40B4-BE49-F238E27FC236}">
                <a16:creationId xmlns:a16="http://schemas.microsoft.com/office/drawing/2014/main" id="{3813FCEE-9C10-7C28-488B-56E662A78767}"/>
              </a:ext>
              <a:ext uri="{C183D7F6-B498-43B3-948B-1728B52AA6E4}">
                <adec:decorative xmlns:adec="http://schemas.microsoft.com/office/drawing/2017/decorative" val="1"/>
              </a:ext>
            </a:extLst>
          </p:cNvPr>
          <p:cNvSpPr>
            <a:spLocks/>
          </p:cNvSpPr>
          <p:nvPr/>
        </p:nvSpPr>
        <p:spPr>
          <a:xfrm>
            <a:off x="8032772" y="3760157"/>
            <a:ext cx="3608366" cy="2319845"/>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685800" rIns="91440" bIns="45720" rtlCol="0" anchor="t"/>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endParaRPr kumimoji="0" lang="en-US" sz="1400" b="0" i="0" u="none" strike="noStrike" kern="1200" cap="none" spc="0" normalizeH="0" baseline="0" noProof="0">
              <a:ln>
                <a:noFill/>
              </a:ln>
              <a:solidFill>
                <a:srgbClr val="000000"/>
              </a:solidFill>
              <a:effectLst/>
              <a:uLnTx/>
              <a:uFillTx/>
              <a:latin typeface="Avenir Next LT Pro"/>
              <a:ea typeface="Segoe UI Historic"/>
              <a:cs typeface="Segoe UI"/>
            </a:endParaRPr>
          </a:p>
        </p:txBody>
      </p:sp>
      <p:sp>
        <p:nvSpPr>
          <p:cNvPr id="10" name="Title 9">
            <a:extLst>
              <a:ext uri="{FF2B5EF4-FFF2-40B4-BE49-F238E27FC236}">
                <a16:creationId xmlns:a16="http://schemas.microsoft.com/office/drawing/2014/main" id="{C53935E3-7458-02D9-C1CC-0E31E04AD7B5}"/>
              </a:ext>
            </a:extLst>
          </p:cNvPr>
          <p:cNvSpPr>
            <a:spLocks noGrp="1"/>
          </p:cNvSpPr>
          <p:nvPr>
            <p:ph type="title"/>
          </p:nvPr>
        </p:nvSpPr>
        <p:spPr>
          <a:xfrm>
            <a:off x="550863" y="327025"/>
            <a:ext cx="11090275" cy="446088"/>
          </a:xfrm>
        </p:spPr>
        <p:txBody>
          <a:bodyPr>
            <a:normAutofit fontScale="90000"/>
          </a:bodyPr>
          <a:lstStyle/>
          <a:p>
            <a:r>
              <a:rPr lang="en-US"/>
              <a:t>Practical &amp; Responsible AI </a:t>
            </a:r>
          </a:p>
        </p:txBody>
      </p:sp>
      <p:sp>
        <p:nvSpPr>
          <p:cNvPr id="219" name="Rectangle 218">
            <a:extLst>
              <a:ext uri="{FF2B5EF4-FFF2-40B4-BE49-F238E27FC236}">
                <a16:creationId xmlns:a16="http://schemas.microsoft.com/office/drawing/2014/main" id="{5056FAD2-B706-8FCA-A022-C06CA4B773E8}"/>
              </a:ext>
            </a:extLst>
          </p:cNvPr>
          <p:cNvSpPr>
            <a:spLocks/>
          </p:cNvSpPr>
          <p:nvPr/>
        </p:nvSpPr>
        <p:spPr>
          <a:xfrm>
            <a:off x="550863" y="1855618"/>
            <a:ext cx="3608366" cy="496511"/>
          </a:xfrm>
          <a:prstGeom prst="rect">
            <a:avLst/>
          </a:prstGeom>
          <a:solidFill>
            <a:schemeClr val="bg1">
              <a:lumMod val="95000"/>
              <a:alpha val="50000"/>
            </a:schemeClr>
          </a:solidFill>
          <a:ln>
            <a:noFill/>
          </a:ln>
        </p:spPr>
        <p:txBody>
          <a:bodyPr wrap="square" lIns="137160" tIns="45720" rIns="13716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33BF"/>
                </a:solidFill>
                <a:effectLst/>
                <a:uLnTx/>
                <a:uFillTx/>
                <a:latin typeface="Avenir Next LT Pro Demi"/>
                <a:ea typeface="+mn-ea"/>
                <a:cs typeface="+mn-cs"/>
              </a:rPr>
              <a:t>AI Metadata</a:t>
            </a:r>
          </a:p>
        </p:txBody>
      </p:sp>
      <p:sp>
        <p:nvSpPr>
          <p:cNvPr id="220" name="TextBox 219">
            <a:extLst>
              <a:ext uri="{FF2B5EF4-FFF2-40B4-BE49-F238E27FC236}">
                <a16:creationId xmlns:a16="http://schemas.microsoft.com/office/drawing/2014/main" id="{A42E06B1-60D6-0854-4957-1120C81D0CA1}"/>
              </a:ext>
            </a:extLst>
          </p:cNvPr>
          <p:cNvSpPr txBox="1"/>
          <p:nvPr/>
        </p:nvSpPr>
        <p:spPr>
          <a:xfrm>
            <a:off x="642303" y="2443569"/>
            <a:ext cx="3425486" cy="1061829"/>
          </a:xfrm>
          <a:prstGeom prst="rect">
            <a:avLst/>
          </a:prstGeom>
          <a:noFill/>
        </p:spPr>
        <p:txBody>
          <a:bodyPr wrap="square" lIns="0" tIns="0" rIns="0" bIns="0">
            <a:sp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Create and enhance records using the Metadata Assistant</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Demi"/>
                <a:ea typeface="+mn-ea"/>
                <a:cs typeface="+mn-cs"/>
              </a:rPr>
              <a:t>NEW: </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Enrich Bibliographic Records job using AI title matching</a:t>
            </a:r>
          </a:p>
        </p:txBody>
      </p:sp>
      <p:sp>
        <p:nvSpPr>
          <p:cNvPr id="225" name="Rectangle 224">
            <a:extLst>
              <a:ext uri="{FF2B5EF4-FFF2-40B4-BE49-F238E27FC236}">
                <a16:creationId xmlns:a16="http://schemas.microsoft.com/office/drawing/2014/main" id="{BFD8EBBE-F245-732B-B3A3-E59DD73598EF}"/>
              </a:ext>
            </a:extLst>
          </p:cNvPr>
          <p:cNvSpPr>
            <a:spLocks/>
          </p:cNvSpPr>
          <p:nvPr/>
        </p:nvSpPr>
        <p:spPr>
          <a:xfrm>
            <a:off x="4291818" y="1855618"/>
            <a:ext cx="3608366" cy="496511"/>
          </a:xfrm>
          <a:prstGeom prst="rect">
            <a:avLst/>
          </a:prstGeom>
          <a:solidFill>
            <a:schemeClr val="bg1">
              <a:lumMod val="95000"/>
              <a:alpha val="50000"/>
            </a:schemeClr>
          </a:solidFill>
          <a:ln>
            <a:noFill/>
          </a:ln>
        </p:spPr>
        <p:txBody>
          <a:bodyPr wrap="square" lIns="137160" tIns="45720" rIns="13716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AI Acquisition Assistant </a:t>
            </a:r>
          </a:p>
        </p:txBody>
      </p:sp>
      <p:sp>
        <p:nvSpPr>
          <p:cNvPr id="226" name="TextBox 225">
            <a:extLst>
              <a:ext uri="{FF2B5EF4-FFF2-40B4-BE49-F238E27FC236}">
                <a16:creationId xmlns:a16="http://schemas.microsoft.com/office/drawing/2014/main" id="{50A3E312-068D-4019-A610-B2A12332F0A1}"/>
              </a:ext>
            </a:extLst>
          </p:cNvPr>
          <p:cNvSpPr txBox="1"/>
          <p:nvPr/>
        </p:nvSpPr>
        <p:spPr>
          <a:xfrm>
            <a:off x="4383257" y="2443569"/>
            <a:ext cx="3425486" cy="492443"/>
          </a:xfrm>
          <a:prstGeom prst="rect">
            <a:avLst/>
          </a:prstGeom>
          <a:noFill/>
        </p:spPr>
        <p:txBody>
          <a:bodyPr wrap="square" lIns="0" tIns="0" rIns="0" bIns="0">
            <a:sp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Conversational workspace, Ask questions, take actions</a:t>
            </a:r>
          </a:p>
        </p:txBody>
      </p:sp>
      <p:sp>
        <p:nvSpPr>
          <p:cNvPr id="229" name="Rectangle 228">
            <a:extLst>
              <a:ext uri="{FF2B5EF4-FFF2-40B4-BE49-F238E27FC236}">
                <a16:creationId xmlns:a16="http://schemas.microsoft.com/office/drawing/2014/main" id="{6A5F9F4B-3E1B-34C0-3078-590DC001B3B1}"/>
              </a:ext>
            </a:extLst>
          </p:cNvPr>
          <p:cNvSpPr>
            <a:spLocks/>
          </p:cNvSpPr>
          <p:nvPr/>
        </p:nvSpPr>
        <p:spPr>
          <a:xfrm>
            <a:off x="8032772" y="1855618"/>
            <a:ext cx="3608366" cy="496511"/>
          </a:xfrm>
          <a:prstGeom prst="rect">
            <a:avLst/>
          </a:prstGeom>
          <a:solidFill>
            <a:schemeClr val="bg1">
              <a:lumMod val="95000"/>
              <a:alpha val="50000"/>
            </a:schemeClr>
          </a:solidFill>
          <a:ln>
            <a:noFill/>
          </a:ln>
        </p:spPr>
        <p:txBody>
          <a:bodyPr wrap="square" lIns="137160" tIns="45720" rIns="13716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AI Entity Creation </a:t>
            </a:r>
          </a:p>
        </p:txBody>
      </p:sp>
      <p:sp>
        <p:nvSpPr>
          <p:cNvPr id="230" name="TextBox 229">
            <a:extLst>
              <a:ext uri="{FF2B5EF4-FFF2-40B4-BE49-F238E27FC236}">
                <a16:creationId xmlns:a16="http://schemas.microsoft.com/office/drawing/2014/main" id="{C7CAE5A4-0BA8-E088-5FB2-BEFA232A3DE3}"/>
              </a:ext>
            </a:extLst>
          </p:cNvPr>
          <p:cNvSpPr txBox="1"/>
          <p:nvPr/>
        </p:nvSpPr>
        <p:spPr>
          <a:xfrm>
            <a:off x="8124212" y="2443569"/>
            <a:ext cx="3425486" cy="1061829"/>
          </a:xfrm>
          <a:prstGeom prst="rect">
            <a:avLst/>
          </a:prstGeom>
          <a:noFill/>
        </p:spPr>
        <p:txBody>
          <a:bodyPr wrap="square" lIns="0" tIns="0" rIns="0" bIns="0">
            <a:sp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Automatically create Alma administrative entities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Demi"/>
                <a:ea typeface="+mn-ea"/>
                <a:cs typeface="+mn-cs"/>
              </a:rPr>
              <a:t>NEW: </a:t>
            </a:r>
            <a:r>
              <a:rPr kumimoji="0" lang="en-US" sz="1600" b="0" i="0" u="none" strike="noStrike" kern="1200" cap="none" spc="0" normalizeH="0" baseline="0" noProof="0">
                <a:ln>
                  <a:noFill/>
                </a:ln>
                <a:solidFill>
                  <a:prstClr val="black"/>
                </a:solidFill>
                <a:effectLst/>
                <a:uLnTx/>
                <a:uFillTx/>
                <a:latin typeface="Avenir Next LT Pro"/>
                <a:ea typeface="+mn-ea"/>
                <a:cs typeface="+mn-cs"/>
              </a:rPr>
              <a:t>Create an invoice from PDF/Image</a:t>
            </a:r>
          </a:p>
        </p:txBody>
      </p:sp>
      <p:sp>
        <p:nvSpPr>
          <p:cNvPr id="245" name="Rectangle 244">
            <a:extLst>
              <a:ext uri="{FF2B5EF4-FFF2-40B4-BE49-F238E27FC236}">
                <a16:creationId xmlns:a16="http://schemas.microsoft.com/office/drawing/2014/main" id="{D360065E-4D9C-06F9-3044-2E9C9D204368}"/>
              </a:ext>
            </a:extLst>
          </p:cNvPr>
          <p:cNvSpPr>
            <a:spLocks/>
          </p:cNvSpPr>
          <p:nvPr/>
        </p:nvSpPr>
        <p:spPr>
          <a:xfrm>
            <a:off x="550863" y="4308051"/>
            <a:ext cx="3608366" cy="496511"/>
          </a:xfrm>
          <a:prstGeom prst="rect">
            <a:avLst/>
          </a:prstGeom>
          <a:solidFill>
            <a:schemeClr val="bg1">
              <a:lumMod val="95000"/>
              <a:alpha val="50000"/>
            </a:schemeClr>
          </a:solidFill>
          <a:ln>
            <a:noFill/>
          </a:ln>
        </p:spPr>
        <p:txBody>
          <a:bodyPr wrap="square" lIns="137160" tIns="45720" rIns="13716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AI Insights</a:t>
            </a:r>
          </a:p>
        </p:txBody>
      </p:sp>
      <p:sp>
        <p:nvSpPr>
          <p:cNvPr id="246" name="TextBox 245">
            <a:extLst>
              <a:ext uri="{FF2B5EF4-FFF2-40B4-BE49-F238E27FC236}">
                <a16:creationId xmlns:a16="http://schemas.microsoft.com/office/drawing/2014/main" id="{0CD7B998-8B93-B638-AC16-16A28B40EF4B}"/>
              </a:ext>
            </a:extLst>
          </p:cNvPr>
          <p:cNvSpPr txBox="1"/>
          <p:nvPr/>
        </p:nvSpPr>
        <p:spPr>
          <a:xfrm>
            <a:off x="642303" y="4896002"/>
            <a:ext cx="3425486" cy="984885"/>
          </a:xfrm>
          <a:prstGeom prst="rect">
            <a:avLst/>
          </a:prstGeom>
          <a:noFill/>
        </p:spPr>
        <p:txBody>
          <a:bodyPr wrap="square" lIns="0" tIns="0" rIns="0" bIns="0">
            <a:sp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Actionable, data-driven recommendations that help libraries optimize workflows, collections, and decision-making</a:t>
            </a:r>
          </a:p>
        </p:txBody>
      </p:sp>
      <p:sp>
        <p:nvSpPr>
          <p:cNvPr id="239" name="Rectangle 238">
            <a:extLst>
              <a:ext uri="{FF2B5EF4-FFF2-40B4-BE49-F238E27FC236}">
                <a16:creationId xmlns:a16="http://schemas.microsoft.com/office/drawing/2014/main" id="{EC1D1399-83AE-D11A-F5EE-4E23F20B1B52}"/>
              </a:ext>
            </a:extLst>
          </p:cNvPr>
          <p:cNvSpPr>
            <a:spLocks/>
          </p:cNvSpPr>
          <p:nvPr/>
        </p:nvSpPr>
        <p:spPr>
          <a:xfrm>
            <a:off x="4291818" y="4308051"/>
            <a:ext cx="3608366" cy="496511"/>
          </a:xfrm>
          <a:prstGeom prst="rect">
            <a:avLst/>
          </a:prstGeom>
          <a:solidFill>
            <a:schemeClr val="bg1">
              <a:lumMod val="95000"/>
              <a:alpha val="50000"/>
            </a:schemeClr>
          </a:solidFill>
          <a:ln>
            <a:noFill/>
          </a:ln>
        </p:spPr>
        <p:txBody>
          <a:bodyPr wrap="square" lIns="137160" tIns="45720" rIns="13716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MCP Ready</a:t>
            </a:r>
          </a:p>
        </p:txBody>
      </p:sp>
      <p:sp>
        <p:nvSpPr>
          <p:cNvPr id="240" name="TextBox 239">
            <a:extLst>
              <a:ext uri="{FF2B5EF4-FFF2-40B4-BE49-F238E27FC236}">
                <a16:creationId xmlns:a16="http://schemas.microsoft.com/office/drawing/2014/main" id="{FD35CCDA-E551-4E1D-7B8C-2DBC1F109179}"/>
              </a:ext>
            </a:extLst>
          </p:cNvPr>
          <p:cNvSpPr txBox="1"/>
          <p:nvPr/>
        </p:nvSpPr>
        <p:spPr>
          <a:xfrm>
            <a:off x="4383257" y="4896002"/>
            <a:ext cx="3022431" cy="738664"/>
          </a:xfrm>
          <a:prstGeom prst="rect">
            <a:avLst/>
          </a:prstGeom>
          <a:noFill/>
        </p:spPr>
        <p:txBody>
          <a:bodyPr wrap="square" lIns="0" tIns="0" rIns="0" bIns="0">
            <a:sp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Enable MCP support in Alma to allow controlled AI agent capabilities</a:t>
            </a:r>
          </a:p>
        </p:txBody>
      </p:sp>
      <p:sp>
        <p:nvSpPr>
          <p:cNvPr id="242" name="Rectangle 241">
            <a:extLst>
              <a:ext uri="{FF2B5EF4-FFF2-40B4-BE49-F238E27FC236}">
                <a16:creationId xmlns:a16="http://schemas.microsoft.com/office/drawing/2014/main" id="{8FE39E9B-6A5C-FD41-A26B-355EA0724189}"/>
              </a:ext>
            </a:extLst>
          </p:cNvPr>
          <p:cNvSpPr>
            <a:spLocks/>
          </p:cNvSpPr>
          <p:nvPr/>
        </p:nvSpPr>
        <p:spPr>
          <a:xfrm>
            <a:off x="8032772" y="4308051"/>
            <a:ext cx="3608366" cy="496511"/>
          </a:xfrm>
          <a:prstGeom prst="rect">
            <a:avLst/>
          </a:prstGeom>
          <a:solidFill>
            <a:schemeClr val="bg1">
              <a:lumMod val="95000"/>
              <a:alpha val="50000"/>
            </a:schemeClr>
          </a:solidFill>
          <a:ln>
            <a:noFill/>
          </a:ln>
        </p:spPr>
        <p:txBody>
          <a:bodyPr wrap="square" lIns="137160" tIns="45720" rIns="137160" b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Alma </a:t>
            </a:r>
            <a:r>
              <a:rPr kumimoji="0" lang="en-US" sz="1800" b="0" i="0" u="none" strike="noStrike" kern="1200" cap="none" spc="0" normalizeH="0" baseline="0" noProof="0" err="1">
                <a:ln>
                  <a:noFill/>
                </a:ln>
                <a:solidFill>
                  <a:srgbClr val="5E33BF"/>
                </a:solidFill>
                <a:effectLst/>
                <a:uLnTx/>
                <a:uFillTx/>
                <a:latin typeface="Avenir Next LT Pro Demi"/>
                <a:ea typeface="+mn-ea"/>
                <a:cs typeface="+mn-cs"/>
              </a:rPr>
              <a:t>LibOW</a:t>
            </a:r>
            <a:r>
              <a:rPr kumimoji="0" lang="en-US" sz="1800" b="0" i="0" u="none" strike="noStrike" kern="1200" cap="none" spc="0" normalizeH="0" baseline="0" noProof="0">
                <a:ln>
                  <a:noFill/>
                </a:ln>
                <a:solidFill>
                  <a:srgbClr val="5E33BF"/>
                </a:solidFill>
                <a:effectLst/>
                <a:uLnTx/>
                <a:uFillTx/>
                <a:latin typeface="Avenir Next LT Pro Demi"/>
                <a:ea typeface="+mn-ea"/>
                <a:cs typeface="+mn-cs"/>
              </a:rPr>
              <a:t> AI</a:t>
            </a:r>
          </a:p>
        </p:txBody>
      </p:sp>
      <p:sp>
        <p:nvSpPr>
          <p:cNvPr id="243" name="TextBox 242">
            <a:extLst>
              <a:ext uri="{FF2B5EF4-FFF2-40B4-BE49-F238E27FC236}">
                <a16:creationId xmlns:a16="http://schemas.microsoft.com/office/drawing/2014/main" id="{A6B23475-F262-8ED2-00A2-AF1737981FE6}"/>
              </a:ext>
            </a:extLst>
          </p:cNvPr>
          <p:cNvSpPr txBox="1"/>
          <p:nvPr/>
        </p:nvSpPr>
        <p:spPr>
          <a:xfrm>
            <a:off x="8124212" y="4896002"/>
            <a:ext cx="3425486" cy="984885"/>
          </a:xfrm>
          <a:prstGeom prst="rect">
            <a:avLst/>
          </a:prstGeom>
          <a:noFill/>
        </p:spPr>
        <p:txBody>
          <a:bodyPr wrap="square" lIns="0" tIns="0" rIns="0" bIns="0">
            <a:spAutoFit/>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Extensible AI integration point that allows libraries to connect Alma workflows with external AI models and agents to automate tasks</a:t>
            </a:r>
          </a:p>
        </p:txBody>
      </p:sp>
      <p:pic>
        <p:nvPicPr>
          <p:cNvPr id="175" name="Picture Placeholder 31">
            <a:extLst>
              <a:ext uri="{FF2B5EF4-FFF2-40B4-BE49-F238E27FC236}">
                <a16:creationId xmlns:a16="http://schemas.microsoft.com/office/drawing/2014/main" id="{EF663F03-BE06-B083-2815-FA5EBE23386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642303" y="1399164"/>
            <a:ext cx="365014" cy="365014"/>
          </a:xfrm>
          <a:prstGeom prst="rect">
            <a:avLst/>
          </a:prstGeom>
        </p:spPr>
      </p:pic>
      <p:pic>
        <p:nvPicPr>
          <p:cNvPr id="178" name="Picture Placeholder 32">
            <a:extLst>
              <a:ext uri="{FF2B5EF4-FFF2-40B4-BE49-F238E27FC236}">
                <a16:creationId xmlns:a16="http://schemas.microsoft.com/office/drawing/2014/main" id="{A9A0F2E2-2DDA-6FE5-FD61-594107EE963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4383257" y="1399164"/>
            <a:ext cx="365014" cy="365014"/>
          </a:xfrm>
          <a:prstGeom prst="rect">
            <a:avLst/>
          </a:prstGeom>
        </p:spPr>
      </p:pic>
      <p:pic>
        <p:nvPicPr>
          <p:cNvPr id="181" name="Picture Placeholder 33">
            <a:extLst>
              <a:ext uri="{FF2B5EF4-FFF2-40B4-BE49-F238E27FC236}">
                <a16:creationId xmlns:a16="http://schemas.microsoft.com/office/drawing/2014/main" id="{B67656CF-592D-11D5-B32D-38E4417F6AA9}"/>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8124212" y="1399164"/>
            <a:ext cx="365014" cy="365014"/>
          </a:xfrm>
          <a:prstGeom prst="rect">
            <a:avLst/>
          </a:prstGeom>
        </p:spPr>
      </p:pic>
      <p:pic>
        <p:nvPicPr>
          <p:cNvPr id="184" name="Picture Placeholder 34">
            <a:extLst>
              <a:ext uri="{FF2B5EF4-FFF2-40B4-BE49-F238E27FC236}">
                <a16:creationId xmlns:a16="http://schemas.microsoft.com/office/drawing/2014/main" id="{8FAA8100-F3D0-418D-DAC8-833BB1784315}"/>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642303" y="3851597"/>
            <a:ext cx="365014" cy="365014"/>
          </a:xfrm>
          <a:prstGeom prst="rect">
            <a:avLst/>
          </a:prstGeom>
        </p:spPr>
      </p:pic>
      <p:pic>
        <p:nvPicPr>
          <p:cNvPr id="187" name="Picture Placeholder 35">
            <a:extLst>
              <a:ext uri="{FF2B5EF4-FFF2-40B4-BE49-F238E27FC236}">
                <a16:creationId xmlns:a16="http://schemas.microsoft.com/office/drawing/2014/main" id="{80E3067D-F07D-B3D5-5BD1-E0F980266C7F}"/>
              </a:ext>
              <a:ext uri="{C183D7F6-B498-43B3-948B-1728B52AA6E4}">
                <adec:decorative xmlns:adec="http://schemas.microsoft.com/office/drawing/2017/decorative" val="1"/>
              </a:ext>
            </a:extLst>
          </p:cNvPr>
          <p:cNvPicPr>
            <a:picLocks noChangeAspect="1"/>
          </p:cNvPicPr>
          <p:nvPr/>
        </p:nvPicPr>
        <p:blipFill rotWithShape="1">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4383257" y="3851597"/>
            <a:ext cx="365014" cy="365014"/>
          </a:xfrm>
          <a:prstGeom prst="rect">
            <a:avLst/>
          </a:prstGeom>
        </p:spPr>
      </p:pic>
      <p:pic>
        <p:nvPicPr>
          <p:cNvPr id="190" name="Picture Placeholder 38">
            <a:extLst>
              <a:ext uri="{FF2B5EF4-FFF2-40B4-BE49-F238E27FC236}">
                <a16:creationId xmlns:a16="http://schemas.microsoft.com/office/drawing/2014/main" id="{F53BDB8E-5DF1-7AC2-0911-1BB39B09617B}"/>
              </a:ext>
              <a:ext uri="{C183D7F6-B498-43B3-948B-1728B52AA6E4}">
                <adec:decorative xmlns:adec="http://schemas.microsoft.com/office/drawing/2017/decorative" val="1"/>
              </a:ext>
            </a:extLst>
          </p:cNvPr>
          <p:cNvPicPr>
            <a:picLocks noChangeAspect="1"/>
          </p:cNvPicPr>
          <p:nvPr/>
        </p:nvPicPr>
        <p:blipFill rotWithShape="1">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8124212" y="3851597"/>
            <a:ext cx="365014" cy="365014"/>
          </a:xfrm>
          <a:prstGeom prst="rect">
            <a:avLst/>
          </a:prstGeom>
        </p:spPr>
      </p:pic>
    </p:spTree>
    <p:extLst>
      <p:ext uri="{BB962C8B-B14F-4D97-AF65-F5344CB8AC3E}">
        <p14:creationId xmlns:p14="http://schemas.microsoft.com/office/powerpoint/2010/main" val="347182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AF32BE5E-F9C2-511C-DB18-55D1C7E93F5F}"/>
              </a:ext>
            </a:extLst>
          </p:cNvPr>
          <p:cNvSpPr>
            <a:spLocks noGrp="1"/>
          </p:cNvSpPr>
          <p:nvPr>
            <p:ph type="sldNum" sz="quarter" idx="12"/>
          </p:nvPr>
        </p:nvSpPr>
        <p:spPr/>
        <p:txBody>
          <a:bodyPr/>
          <a:lstStyle/>
          <a:p>
            <a:fld id="{9CD8D479-8942-46E8-A226-A4E01F7A105C}" type="slidenum">
              <a:rPr lang="en-US"/>
              <a:t>21</a:t>
            </a:fld>
            <a:endParaRPr lang="en-US"/>
          </a:p>
        </p:txBody>
      </p:sp>
      <p:sp>
        <p:nvSpPr>
          <p:cNvPr id="3" name="Date Placeholder 2">
            <a:extLst>
              <a:ext uri="{FF2B5EF4-FFF2-40B4-BE49-F238E27FC236}">
                <a16:creationId xmlns:a16="http://schemas.microsoft.com/office/drawing/2014/main" id="{452E1C6D-5038-8BCD-415E-42A83E6045B5}"/>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52A25E69-9508-10D8-285A-A7576D8E984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5" name="TextBox 4">
            <a:extLst>
              <a:ext uri="{FF2B5EF4-FFF2-40B4-BE49-F238E27FC236}">
                <a16:creationId xmlns:a16="http://schemas.microsoft.com/office/drawing/2014/main" id="{CAB29AC9-5979-F070-E6F1-EA97731BBD7E}"/>
              </a:ext>
            </a:extLst>
          </p:cNvPr>
          <p:cNvSpPr txBox="1"/>
          <p:nvPr/>
        </p:nvSpPr>
        <p:spPr>
          <a:xfrm>
            <a:off x="1418166" y="2166324"/>
            <a:ext cx="911225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CA" dirty="0"/>
          </a:p>
          <a:p>
            <a:r>
              <a:rPr lang="en-CA" dirty="0"/>
              <a:t>AI – Invoice from PDF Image is in the Early Access Program at present. Ex Libris staff are very receptive to questions and feedback and are working with the feedback to increase functionality and improve the service.</a:t>
            </a:r>
          </a:p>
          <a:p>
            <a:endParaRPr lang="en-CA" dirty="0"/>
          </a:p>
          <a:p>
            <a:endParaRPr lang="en-CA" dirty="0"/>
          </a:p>
          <a:p>
            <a:r>
              <a:rPr lang="en-CA" dirty="0"/>
              <a:t>Our findings will be based on the Early Access and not the final product as of June 2026</a:t>
            </a:r>
          </a:p>
        </p:txBody>
      </p:sp>
      <p:sp>
        <p:nvSpPr>
          <p:cNvPr id="7" name="TextBox 6">
            <a:extLst>
              <a:ext uri="{FF2B5EF4-FFF2-40B4-BE49-F238E27FC236}">
                <a16:creationId xmlns:a16="http://schemas.microsoft.com/office/drawing/2014/main" id="{F1A25821-B913-8778-8853-EDE4B239212F}"/>
              </a:ext>
            </a:extLst>
          </p:cNvPr>
          <p:cNvSpPr txBox="1"/>
          <p:nvPr/>
        </p:nvSpPr>
        <p:spPr>
          <a:xfrm>
            <a:off x="1445741" y="1655808"/>
            <a:ext cx="1729961" cy="646331"/>
          </a:xfrm>
          <a:prstGeom prst="rect">
            <a:avLst/>
          </a:prstGeom>
          <a:noFill/>
        </p:spPr>
        <p:txBody>
          <a:bodyPr wrap="none" rtlCol="0">
            <a:spAutoFit/>
          </a:bodyPr>
          <a:lstStyle/>
          <a:p>
            <a:r>
              <a:rPr lang="en-CA" dirty="0"/>
              <a:t>Crucial to note : </a:t>
            </a:r>
          </a:p>
          <a:p>
            <a:endParaRPr lang="en-US" dirty="0"/>
          </a:p>
        </p:txBody>
      </p:sp>
    </p:spTree>
    <p:extLst>
      <p:ext uri="{BB962C8B-B14F-4D97-AF65-F5344CB8AC3E}">
        <p14:creationId xmlns:p14="http://schemas.microsoft.com/office/powerpoint/2010/main" val="296604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2936C1F1-D015-B67C-03F7-8C72F653B3D9}"/>
              </a:ext>
              <a:ext uri="{C183D7F6-B498-43B3-948B-1728B52AA6E4}">
                <adec:decorative xmlns:adec="http://schemas.microsoft.com/office/drawing/2017/decorative" val="1"/>
              </a:ext>
            </a:extLst>
          </p:cNvPr>
          <p:cNvSpPr>
            <a:spLocks noGrp="1"/>
          </p:cNvSpPr>
          <p:nvPr>
            <p:ph type="sldNum" sz="quarter" idx="12"/>
          </p:nvPr>
        </p:nvSpPr>
        <p:spPr>
          <a:xfrm>
            <a:off x="0" y="6629400"/>
            <a:ext cx="410402" cy="228600"/>
          </a:xfrm>
        </p:spPr>
        <p:txBody>
          <a:bodyPr vert="horz" lIns="91440" tIns="45720" rIns="91440" bIns="45720" rtlCol="0" anchor="ctr">
            <a:normAutofit/>
          </a:bodyPr>
          <a:lstStyle/>
          <a:p>
            <a:pPr>
              <a:lnSpc>
                <a:spcPct val="90000"/>
              </a:lnSpc>
              <a:spcAft>
                <a:spcPts val="600"/>
              </a:spcAft>
            </a:pPr>
            <a:fld id="{9CD8D479-8942-46E8-A226-A4E01F7A105C}" type="slidenum">
              <a:rPr lang="en-CA" sz="1000" kern="1200">
                <a:latin typeface="+mn-lt"/>
                <a:ea typeface="+mn-ea"/>
                <a:cs typeface="+mn-cs"/>
              </a:rPr>
              <a:pPr>
                <a:lnSpc>
                  <a:spcPct val="90000"/>
                </a:lnSpc>
                <a:spcAft>
                  <a:spcPts val="600"/>
                </a:spcAft>
              </a:pPr>
              <a:t>22</a:t>
            </a:fld>
            <a:endParaRPr lang="en-CA" sz="1000" kern="1200">
              <a:latin typeface="+mn-lt"/>
              <a:ea typeface="+mn-ea"/>
              <a:cs typeface="+mn-cs"/>
            </a:endParaRPr>
          </a:p>
        </p:txBody>
      </p:sp>
      <p:sp>
        <p:nvSpPr>
          <p:cNvPr id="3" name="Date Placeholder 2">
            <a:extLst>
              <a:ext uri="{FF2B5EF4-FFF2-40B4-BE49-F238E27FC236}">
                <a16:creationId xmlns:a16="http://schemas.microsoft.com/office/drawing/2014/main" id="{D3C3CD8E-9561-C0C9-EE3A-BA50132822C0}"/>
              </a:ext>
              <a:ext uri="{C183D7F6-B498-43B3-948B-1728B52AA6E4}">
                <adec:decorative xmlns:adec="http://schemas.microsoft.com/office/drawing/2017/decorative" val="1"/>
              </a:ext>
            </a:extLst>
          </p:cNvPr>
          <p:cNvSpPr>
            <a:spLocks noGrp="1"/>
          </p:cNvSpPr>
          <p:nvPr>
            <p:ph type="dt" sz="half" idx="10"/>
          </p:nvPr>
        </p:nvSpPr>
        <p:spPr>
          <a:xfrm>
            <a:off x="453403" y="6629400"/>
            <a:ext cx="1000662" cy="228600"/>
          </a:xfrm>
        </p:spPr>
        <p:txBody>
          <a:bodyPr vert="horz" lIns="91440" tIns="45720" rIns="91440" bIns="45720" rtlCol="0" anchor="ctr">
            <a:normAutofit/>
          </a:bodyPr>
          <a:lstStyle/>
          <a:p>
            <a:pPr>
              <a:lnSpc>
                <a:spcPct val="90000"/>
              </a:lnSpc>
              <a:spcAft>
                <a:spcPts val="600"/>
              </a:spcAft>
            </a:pPr>
            <a:fld id="{C81B9673-AC7F-4F1F-84E4-F0E5EAAE106D}" type="datetime1">
              <a:rPr lang="en-US" sz="1000" smtClean="0"/>
              <a:pPr>
                <a:lnSpc>
                  <a:spcPct val="90000"/>
                </a:lnSpc>
                <a:spcAft>
                  <a:spcPts val="600"/>
                </a:spcAft>
              </a:pPr>
              <a:t>6/30/26</a:t>
            </a:fld>
            <a:endParaRPr lang="en-US" sz="1000"/>
          </a:p>
        </p:txBody>
      </p:sp>
      <p:sp>
        <p:nvSpPr>
          <p:cNvPr id="4" name="Footer Placeholder 3" hidden="1">
            <a:extLst>
              <a:ext uri="{FF2B5EF4-FFF2-40B4-BE49-F238E27FC236}">
                <a16:creationId xmlns:a16="http://schemas.microsoft.com/office/drawing/2014/main" id="{5611EC87-2293-4DE9-1774-ED39F3FEC49B}"/>
              </a:ext>
              <a:ext uri="{C183D7F6-B498-43B3-948B-1728B52AA6E4}">
                <adec:decorative xmlns:adec="http://schemas.microsoft.com/office/drawing/2017/decorative" val="1"/>
              </a:ext>
            </a:extLst>
          </p:cNvPr>
          <p:cNvSpPr>
            <a:spLocks noGrp="1"/>
          </p:cNvSpPr>
          <p:nvPr>
            <p:ph type="ftr" sz="quarter" idx="11"/>
          </p:nvPr>
        </p:nvSpPr>
        <p:spPr>
          <a:xfrm>
            <a:off x="1637716" y="6629400"/>
            <a:ext cx="9144259" cy="228600"/>
          </a:xfrm>
        </p:spPr>
        <p:txBody>
          <a:bodyPr vert="horz" lIns="91440" tIns="45720" rIns="91440" bIns="45720" rtlCol="0" anchor="ctr">
            <a:normAutofit/>
          </a:bodyPr>
          <a:lstStyle/>
          <a:p>
            <a:pPr>
              <a:lnSpc>
                <a:spcPct val="90000"/>
              </a:lnSpc>
              <a:spcAft>
                <a:spcPts val="600"/>
              </a:spcAft>
            </a:pPr>
            <a:r>
              <a:rPr lang="en-US" sz="1000" kern="1200">
                <a:latin typeface="+mn-lt"/>
                <a:ea typeface="+mn-ea"/>
                <a:cs typeface="+mn-cs"/>
              </a:rPr>
              <a:t>  </a:t>
            </a:r>
          </a:p>
        </p:txBody>
      </p:sp>
      <p:pic>
        <p:nvPicPr>
          <p:cNvPr id="8" name="Picture 7" descr="Image of video below link  for demonstration">
            <a:extLst>
              <a:ext uri="{FF2B5EF4-FFF2-40B4-BE49-F238E27FC236}">
                <a16:creationId xmlns:a16="http://schemas.microsoft.com/office/drawing/2014/main" id="{DF6073AC-3306-C1E7-8536-ACB55E72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692" y="1566001"/>
            <a:ext cx="8596617" cy="4620682"/>
          </a:xfrm>
          <a:prstGeom prst="rect">
            <a:avLst/>
          </a:prstGeom>
          <a:noFill/>
        </p:spPr>
      </p:pic>
      <p:sp>
        <p:nvSpPr>
          <p:cNvPr id="6" name="TextBox 5">
            <a:extLst>
              <a:ext uri="{FF2B5EF4-FFF2-40B4-BE49-F238E27FC236}">
                <a16:creationId xmlns:a16="http://schemas.microsoft.com/office/drawing/2014/main" id="{71A5330D-07C0-37EC-3CCF-A26384FF6C4F}"/>
              </a:ext>
              <a:ext uri="{C183D7F6-B498-43B3-948B-1728B52AA6E4}">
                <adec:decorative xmlns:adec="http://schemas.microsoft.com/office/drawing/2017/decorative" val="0"/>
              </a:ext>
            </a:extLst>
          </p:cNvPr>
          <p:cNvSpPr txBox="1"/>
          <p:nvPr/>
        </p:nvSpPr>
        <p:spPr>
          <a:xfrm>
            <a:off x="1410026" y="276087"/>
            <a:ext cx="9371949" cy="1183566"/>
          </a:xfrm>
          <a:prstGeom prst="rect">
            <a:avLst/>
          </a:prstGeom>
        </p:spPr>
        <p:txBody>
          <a:bodyPr vert="horz" lIns="91440" tIns="45720" rIns="91440" bIns="45720" rtlCol="0" anchor="b">
            <a:normAutofit/>
          </a:bodyPr>
          <a:lstStyle/>
          <a:p>
            <a:pPr>
              <a:spcBef>
                <a:spcPct val="0"/>
              </a:spcBef>
              <a:spcAft>
                <a:spcPts val="600"/>
              </a:spcAft>
            </a:pPr>
            <a:r>
              <a:rPr lang="en-US" sz="3400">
                <a:solidFill>
                  <a:schemeClr val="accent1">
                    <a:lumMod val="75000"/>
                  </a:schemeClr>
                </a:solidFill>
                <a:latin typeface="+mj-lt"/>
                <a:ea typeface="+mj-ea"/>
                <a:cs typeface="+mj-cs"/>
                <a:hlinkClick r:id="rId3">
                  <a:extLst>
                    <a:ext uri="{A12FA001-AC4F-418D-AE19-62706E023703}">
                      <ahyp:hlinkClr xmlns:ahyp="http://schemas.microsoft.com/office/drawing/2018/hyperlinkcolor" val="tx"/>
                    </a:ext>
                  </a:extLst>
                </a:hlinkClick>
              </a:rPr>
              <a:t>https://videos.clarivate.com/watch/tRArynqXQUCmaqHtDBmfDq</a:t>
            </a:r>
            <a:endParaRPr lang="en-US" sz="3400">
              <a:solidFill>
                <a:schemeClr val="accent1">
                  <a:lumMod val="75000"/>
                </a:schemeClr>
              </a:solidFill>
              <a:latin typeface="+mj-lt"/>
              <a:ea typeface="+mj-ea"/>
              <a:cs typeface="+mj-cs"/>
            </a:endParaRPr>
          </a:p>
        </p:txBody>
      </p:sp>
      <p:sp>
        <p:nvSpPr>
          <p:cNvPr id="5" name="Title 4">
            <a:extLst>
              <a:ext uri="{FF2B5EF4-FFF2-40B4-BE49-F238E27FC236}">
                <a16:creationId xmlns:a16="http://schemas.microsoft.com/office/drawing/2014/main" id="{8253FBEA-C936-3BF9-859D-451E0E4DD0E6}"/>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dirty="0">
                <a:solidFill>
                  <a:schemeClr val="bg2"/>
                </a:solidFill>
              </a:rPr>
              <a:t>Create invoice from PDF demo</a:t>
            </a:r>
          </a:p>
        </p:txBody>
      </p:sp>
    </p:spTree>
    <p:extLst>
      <p:ext uri="{BB962C8B-B14F-4D97-AF65-F5344CB8AC3E}">
        <p14:creationId xmlns:p14="http://schemas.microsoft.com/office/powerpoint/2010/main" val="372500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F5CFA-97C8-0931-F1B4-14D0A1D5F1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BE640DE-45F1-F41D-D8C7-6A325A0B916F}"/>
              </a:ext>
            </a:extLst>
          </p:cNvPr>
          <p:cNvSpPr>
            <a:spLocks noGrp="1"/>
          </p:cNvSpPr>
          <p:nvPr>
            <p:ph type="subTitle" idx="1"/>
          </p:nvPr>
        </p:nvSpPr>
        <p:spPr/>
        <p:txBody>
          <a:bodyPr vert="horz" lIns="91440" tIns="45720" rIns="91440" bIns="45720" rtlCol="0" anchor="t">
            <a:normAutofit fontScale="85000" lnSpcReduction="10000"/>
          </a:bodyPr>
          <a:lstStyle/>
          <a:p>
            <a:r>
              <a:rPr lang="en-CA"/>
              <a:t>Compare and ensure we are asking the right questions</a:t>
            </a:r>
            <a:r>
              <a:rPr lang="en-US"/>
              <a:t> </a:t>
            </a:r>
          </a:p>
        </p:txBody>
      </p:sp>
      <p:sp>
        <p:nvSpPr>
          <p:cNvPr id="2" name="Title 1">
            <a:extLst>
              <a:ext uri="{FF2B5EF4-FFF2-40B4-BE49-F238E27FC236}">
                <a16:creationId xmlns:a16="http://schemas.microsoft.com/office/drawing/2014/main" id="{14A4825E-C8E6-C656-46DB-32FE0FDDB5FB}"/>
              </a:ext>
            </a:extLst>
          </p:cNvPr>
          <p:cNvSpPr>
            <a:spLocks noGrp="1"/>
          </p:cNvSpPr>
          <p:nvPr>
            <p:ph type="ctrTitle"/>
          </p:nvPr>
        </p:nvSpPr>
        <p:spPr/>
        <p:txBody>
          <a:bodyPr/>
          <a:lstStyle/>
          <a:p>
            <a:r>
              <a:rPr lang="en-CA"/>
              <a:t>Review</a:t>
            </a:r>
          </a:p>
        </p:txBody>
      </p:sp>
    </p:spTree>
    <p:extLst>
      <p:ext uri="{BB962C8B-B14F-4D97-AF65-F5344CB8AC3E}">
        <p14:creationId xmlns:p14="http://schemas.microsoft.com/office/powerpoint/2010/main" val="87156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45BE-2E4A-6050-3991-E6DBEF3F4D26}"/>
            </a:ext>
          </a:extLst>
        </p:cNvPr>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6D82A52D-C4E1-FEC3-4463-1A134BC4BF2D}"/>
              </a:ext>
            </a:extLst>
          </p:cNvPr>
          <p:cNvSpPr>
            <a:spLocks noGrp="1"/>
          </p:cNvSpPr>
          <p:nvPr>
            <p:ph type="sldNum" sz="quarter" idx="12"/>
          </p:nvPr>
        </p:nvSpPr>
        <p:spPr/>
        <p:txBody>
          <a:bodyPr/>
          <a:lstStyle/>
          <a:p>
            <a:fld id="{9CD8D479-8942-46E8-A226-A4E01F7A105C}" type="slidenum">
              <a:rPr lang="en-US" smtClean="0"/>
              <a:t>24</a:t>
            </a:fld>
            <a:endParaRPr lang="en-US"/>
          </a:p>
        </p:txBody>
      </p:sp>
      <p:sp>
        <p:nvSpPr>
          <p:cNvPr id="3" name="Date Placeholder 2">
            <a:extLst>
              <a:ext uri="{FF2B5EF4-FFF2-40B4-BE49-F238E27FC236}">
                <a16:creationId xmlns:a16="http://schemas.microsoft.com/office/drawing/2014/main" id="{592E0B92-E1CA-2F30-F4D4-5FCC3656B908}"/>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99CF075E-F3EA-2BBC-EB0B-EDEDE56FAE1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8" name="TextBox 7">
            <a:extLst>
              <a:ext uri="{FF2B5EF4-FFF2-40B4-BE49-F238E27FC236}">
                <a16:creationId xmlns:a16="http://schemas.microsoft.com/office/drawing/2014/main" id="{F726B7E3-13E3-F5A7-A654-5850699BD8DD}"/>
              </a:ext>
            </a:extLst>
          </p:cNvPr>
          <p:cNvSpPr txBox="1"/>
          <p:nvPr/>
        </p:nvSpPr>
        <p:spPr>
          <a:xfrm>
            <a:off x="966934" y="4367001"/>
            <a:ext cx="98402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a:t>The real question is shifting to whether the AI workflow will be better than entering invoices manually, rather than can it replace EDI workflows. EDI functionality is the better set up.</a:t>
            </a:r>
          </a:p>
        </p:txBody>
      </p:sp>
      <p:sp>
        <p:nvSpPr>
          <p:cNvPr id="7" name="Title 1">
            <a:extLst>
              <a:ext uri="{FF2B5EF4-FFF2-40B4-BE49-F238E27FC236}">
                <a16:creationId xmlns:a16="http://schemas.microsoft.com/office/drawing/2014/main" id="{86ADC8A2-99B6-9FD0-D35D-6573A5FF340A}"/>
              </a:ext>
            </a:extLst>
          </p:cNvPr>
          <p:cNvSpPr txBox="1">
            <a:spLocks noGrp="1"/>
          </p:cNvSpPr>
          <p:nvPr>
            <p:ph type="title" idx="4294967295"/>
          </p:nvPr>
        </p:nvSpPr>
        <p:spPr>
          <a:xfrm>
            <a:off x="957968" y="1033869"/>
            <a:ext cx="10081032" cy="7578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Pausing for review of the first three areas of evaluation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9" name="Title 1">
            <a:extLst>
              <a:ext uri="{FF2B5EF4-FFF2-40B4-BE49-F238E27FC236}">
                <a16:creationId xmlns:a16="http://schemas.microsoft.com/office/drawing/2014/main" id="{A0AB5954-3C31-7FA7-45C8-A2B11024B091}"/>
              </a:ext>
            </a:extLst>
          </p:cNvPr>
          <p:cNvSpPr txBox="1">
            <a:spLocks/>
          </p:cNvSpPr>
          <p:nvPr/>
        </p:nvSpPr>
        <p:spPr>
          <a:xfrm>
            <a:off x="953734" y="1668837"/>
            <a:ext cx="10081032" cy="3021329"/>
          </a:xfrm>
          <a:prstGeom prst="rect">
            <a:avLst/>
          </a:prstGeom>
        </p:spPr>
        <p:txBody>
          <a:bodyPr lIns="91440" tIns="45720" rIns="91440" bIns="45720" anchor="t"/>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endParaRPr lang="en-CA" dirty="0"/>
          </a:p>
          <a:p>
            <a:pPr marL="514350" indent="-514350">
              <a:buAutoNum type="arabicPeriod"/>
            </a:pPr>
            <a:r>
              <a:rPr lang="en-CA" dirty="0"/>
              <a:t>Need for Service </a:t>
            </a:r>
          </a:p>
          <a:p>
            <a:pPr marL="514350" indent="-514350">
              <a:buAutoNum type="arabicPeriod"/>
            </a:pPr>
            <a:r>
              <a:rPr lang="en-CA" dirty="0"/>
              <a:t>Existing Capabilities </a:t>
            </a:r>
          </a:p>
          <a:p>
            <a:pPr marL="514350" indent="-514350">
              <a:buAutoNum type="arabicPeriod"/>
            </a:pPr>
            <a:r>
              <a:rPr lang="en-CA" dirty="0"/>
              <a:t>Functionality versus Hype</a:t>
            </a:r>
          </a:p>
          <a:p>
            <a:pPr marL="514350" indent="-514350">
              <a:buAutoNum type="arabicPeriod"/>
            </a:pPr>
            <a:endParaRPr lang="en-US" dirty="0"/>
          </a:p>
        </p:txBody>
      </p:sp>
    </p:spTree>
    <p:extLst>
      <p:ext uri="{BB962C8B-B14F-4D97-AF65-F5344CB8AC3E}">
        <p14:creationId xmlns:p14="http://schemas.microsoft.com/office/powerpoint/2010/main" val="155405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E4214-6DD3-92C9-BF48-0F4050CD5B8E}"/>
            </a:ext>
          </a:extLst>
        </p:cNvPr>
        <p:cNvGrpSpPr/>
        <p:nvPr/>
      </p:nvGrpSpPr>
      <p:grpSpPr>
        <a:xfrm>
          <a:off x="0" y="0"/>
          <a:ext cx="0" cy="0"/>
          <a:chOff x="0" y="0"/>
          <a:chExt cx="0" cy="0"/>
        </a:xfrm>
      </p:grpSpPr>
      <p:sp>
        <p:nvSpPr>
          <p:cNvPr id="7" name="Slide Number Placeholder 6" hidden="1">
            <a:extLst>
              <a:ext uri="{FF2B5EF4-FFF2-40B4-BE49-F238E27FC236}">
                <a16:creationId xmlns:a16="http://schemas.microsoft.com/office/drawing/2014/main" id="{BEF0364A-42C1-846F-1841-4E3CE672F11A}"/>
              </a:ext>
            </a:extLst>
          </p:cNvPr>
          <p:cNvSpPr>
            <a:spLocks noGrp="1"/>
          </p:cNvSpPr>
          <p:nvPr>
            <p:ph type="sldNum" sz="quarter" idx="12"/>
          </p:nvPr>
        </p:nvSpPr>
        <p:spPr/>
        <p:txBody>
          <a:bodyPr/>
          <a:lstStyle/>
          <a:p>
            <a:fld id="{9CD8D479-8942-46E8-A226-A4E01F7A105C}" type="slidenum">
              <a:rPr lang="en-US" smtClean="0"/>
              <a:t>25</a:t>
            </a:fld>
            <a:endParaRPr lang="en-US"/>
          </a:p>
        </p:txBody>
      </p:sp>
      <p:sp>
        <p:nvSpPr>
          <p:cNvPr id="8" name="Date Placeholder 7">
            <a:extLst>
              <a:ext uri="{FF2B5EF4-FFF2-40B4-BE49-F238E27FC236}">
                <a16:creationId xmlns:a16="http://schemas.microsoft.com/office/drawing/2014/main" id="{6DCD0C3F-1FBE-DC05-4160-6274DEEAF3B9}"/>
              </a:ext>
            </a:extLst>
          </p:cNvPr>
          <p:cNvSpPr>
            <a:spLocks noGrp="1"/>
          </p:cNvSpPr>
          <p:nvPr>
            <p:ph type="dt" sz="half" idx="10"/>
          </p:nvPr>
        </p:nvSpPr>
        <p:spPr/>
        <p:txBody>
          <a:bodyPr/>
          <a:lstStyle/>
          <a:p>
            <a:fld id="{94C81B4D-F060-418E-A958-B2BDC1A258F8}" type="datetime1">
              <a:rPr lang="en-US" smtClean="0"/>
              <a:pPr/>
              <a:t>6/30/26</a:t>
            </a:fld>
            <a:endParaRPr lang="en-US"/>
          </a:p>
        </p:txBody>
      </p:sp>
      <p:sp>
        <p:nvSpPr>
          <p:cNvPr id="9" name="Footer Placeholder 8" hidden="1">
            <a:extLst>
              <a:ext uri="{FF2B5EF4-FFF2-40B4-BE49-F238E27FC236}">
                <a16:creationId xmlns:a16="http://schemas.microsoft.com/office/drawing/2014/main" id="{D7662226-B92C-F555-A646-73D35761779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Content Placeholder 5">
            <a:extLst>
              <a:ext uri="{FF2B5EF4-FFF2-40B4-BE49-F238E27FC236}">
                <a16:creationId xmlns:a16="http://schemas.microsoft.com/office/drawing/2014/main" id="{1DBB1ADB-C34B-312C-9329-9D33183E601D}"/>
              </a:ext>
            </a:extLst>
          </p:cNvPr>
          <p:cNvSpPr>
            <a:spLocks noGrp="1"/>
          </p:cNvSpPr>
          <p:nvPr>
            <p:ph sz="quarter" idx="4"/>
          </p:nvPr>
        </p:nvSpPr>
        <p:spPr/>
        <p:txBody>
          <a:bodyPr vert="horz" lIns="91440" tIns="45720" rIns="91440" bIns="45720" rtlCol="0" anchor="t">
            <a:normAutofit/>
          </a:bodyPr>
          <a:lstStyle/>
          <a:p>
            <a:pPr marL="210185" indent="-210185"/>
            <a:r>
              <a:rPr lang="en-CA"/>
              <a:t>Can use with 100% of the vendors</a:t>
            </a:r>
          </a:p>
        </p:txBody>
      </p:sp>
      <p:sp>
        <p:nvSpPr>
          <p:cNvPr id="5" name="Text Placeholder 4">
            <a:extLst>
              <a:ext uri="{FF2B5EF4-FFF2-40B4-BE49-F238E27FC236}">
                <a16:creationId xmlns:a16="http://schemas.microsoft.com/office/drawing/2014/main" id="{9A418216-7EA0-A405-83DE-1F67BE3D8B58}"/>
              </a:ext>
            </a:extLst>
          </p:cNvPr>
          <p:cNvSpPr>
            <a:spLocks noGrp="1"/>
          </p:cNvSpPr>
          <p:nvPr>
            <p:ph type="body" sz="quarter" idx="3"/>
          </p:nvPr>
        </p:nvSpPr>
        <p:spPr/>
        <p:txBody>
          <a:bodyPr/>
          <a:lstStyle/>
          <a:p>
            <a:r>
              <a:rPr lang="en-CA"/>
              <a:t>AI</a:t>
            </a:r>
          </a:p>
        </p:txBody>
      </p:sp>
      <p:sp>
        <p:nvSpPr>
          <p:cNvPr id="4" name="Content Placeholder 3">
            <a:extLst>
              <a:ext uri="{FF2B5EF4-FFF2-40B4-BE49-F238E27FC236}">
                <a16:creationId xmlns:a16="http://schemas.microsoft.com/office/drawing/2014/main" id="{94375B00-44E6-D7DD-DF08-37921628258F}"/>
              </a:ext>
            </a:extLst>
          </p:cNvPr>
          <p:cNvSpPr>
            <a:spLocks noGrp="1"/>
          </p:cNvSpPr>
          <p:nvPr>
            <p:ph sz="half" idx="2"/>
          </p:nvPr>
        </p:nvSpPr>
        <p:spPr/>
        <p:txBody>
          <a:bodyPr vert="horz" lIns="91440" tIns="45720" rIns="91440" bIns="45720" rtlCol="0" anchor="t">
            <a:normAutofit/>
          </a:bodyPr>
          <a:lstStyle/>
          <a:p>
            <a:pPr marL="210185" indent="-210185"/>
            <a:r>
              <a:rPr lang="en-CA"/>
              <a:t>The number of vendors you can set up with is very low 4%</a:t>
            </a:r>
          </a:p>
          <a:p>
            <a:pPr marL="210185" indent="-210185"/>
            <a:r>
              <a:rPr lang="en-CA"/>
              <a:t>The number of invoices those vendors generate is high 80% </a:t>
            </a:r>
          </a:p>
        </p:txBody>
      </p:sp>
      <p:sp>
        <p:nvSpPr>
          <p:cNvPr id="3" name="Text Placeholder 2">
            <a:extLst>
              <a:ext uri="{FF2B5EF4-FFF2-40B4-BE49-F238E27FC236}">
                <a16:creationId xmlns:a16="http://schemas.microsoft.com/office/drawing/2014/main" id="{EBEF0EDE-ED66-F00A-4634-0A804F7664D2}"/>
              </a:ext>
            </a:extLst>
          </p:cNvPr>
          <p:cNvSpPr>
            <a:spLocks noGrp="1"/>
          </p:cNvSpPr>
          <p:nvPr>
            <p:ph type="body" idx="1"/>
          </p:nvPr>
        </p:nvSpPr>
        <p:spPr/>
        <p:txBody>
          <a:bodyPr/>
          <a:lstStyle/>
          <a:p>
            <a:r>
              <a:rPr lang="en-CA"/>
              <a:t>EDI </a:t>
            </a:r>
          </a:p>
        </p:txBody>
      </p:sp>
      <p:sp>
        <p:nvSpPr>
          <p:cNvPr id="2" name="Title 1">
            <a:extLst>
              <a:ext uri="{FF2B5EF4-FFF2-40B4-BE49-F238E27FC236}">
                <a16:creationId xmlns:a16="http://schemas.microsoft.com/office/drawing/2014/main" id="{9841E7E7-7288-5A28-1B64-2931800A933B}"/>
              </a:ext>
            </a:extLst>
          </p:cNvPr>
          <p:cNvSpPr>
            <a:spLocks noGrp="1"/>
          </p:cNvSpPr>
          <p:nvPr>
            <p:ph type="title"/>
          </p:nvPr>
        </p:nvSpPr>
        <p:spPr/>
        <p:txBody>
          <a:bodyPr/>
          <a:lstStyle/>
          <a:p>
            <a:r>
              <a:rPr lang="en-CA"/>
              <a:t>Compare - Volume</a:t>
            </a:r>
          </a:p>
        </p:txBody>
      </p:sp>
    </p:spTree>
    <p:extLst>
      <p:ext uri="{BB962C8B-B14F-4D97-AF65-F5344CB8AC3E}">
        <p14:creationId xmlns:p14="http://schemas.microsoft.com/office/powerpoint/2010/main" val="247416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4043C-E53C-3192-DBD8-7F891F65B3F4}"/>
            </a:ext>
          </a:extLst>
        </p:cNvPr>
        <p:cNvGrpSpPr/>
        <p:nvPr/>
      </p:nvGrpSpPr>
      <p:grpSpPr>
        <a:xfrm>
          <a:off x="0" y="0"/>
          <a:ext cx="0" cy="0"/>
          <a:chOff x="0" y="0"/>
          <a:chExt cx="0" cy="0"/>
        </a:xfrm>
      </p:grpSpPr>
      <p:sp>
        <p:nvSpPr>
          <p:cNvPr id="7" name="Slide Number Placeholder 6" hidden="1">
            <a:extLst>
              <a:ext uri="{FF2B5EF4-FFF2-40B4-BE49-F238E27FC236}">
                <a16:creationId xmlns:a16="http://schemas.microsoft.com/office/drawing/2014/main" id="{96EFD43C-23A0-3277-0AEE-72990D9C8792}"/>
              </a:ext>
            </a:extLst>
          </p:cNvPr>
          <p:cNvSpPr>
            <a:spLocks noGrp="1"/>
          </p:cNvSpPr>
          <p:nvPr>
            <p:ph type="sldNum" sz="quarter" idx="12"/>
          </p:nvPr>
        </p:nvSpPr>
        <p:spPr/>
        <p:txBody>
          <a:bodyPr/>
          <a:lstStyle/>
          <a:p>
            <a:fld id="{9CD8D479-8942-46E8-A226-A4E01F7A105C}" type="slidenum">
              <a:rPr lang="en-US" smtClean="0"/>
              <a:t>26</a:t>
            </a:fld>
            <a:endParaRPr lang="en-US"/>
          </a:p>
        </p:txBody>
      </p:sp>
      <p:sp>
        <p:nvSpPr>
          <p:cNvPr id="8" name="Date Placeholder 7">
            <a:extLst>
              <a:ext uri="{FF2B5EF4-FFF2-40B4-BE49-F238E27FC236}">
                <a16:creationId xmlns:a16="http://schemas.microsoft.com/office/drawing/2014/main" id="{CB7D2E49-0776-9D56-2FE2-D3882A19ADA8}"/>
              </a:ext>
            </a:extLst>
          </p:cNvPr>
          <p:cNvSpPr>
            <a:spLocks noGrp="1"/>
          </p:cNvSpPr>
          <p:nvPr>
            <p:ph type="dt" sz="half" idx="10"/>
          </p:nvPr>
        </p:nvSpPr>
        <p:spPr/>
        <p:txBody>
          <a:bodyPr/>
          <a:lstStyle/>
          <a:p>
            <a:fld id="{94C81B4D-F060-418E-A958-B2BDC1A258F8}" type="datetime1">
              <a:rPr lang="en-US" smtClean="0"/>
              <a:pPr/>
              <a:t>6/30/26</a:t>
            </a:fld>
            <a:endParaRPr lang="en-US"/>
          </a:p>
        </p:txBody>
      </p:sp>
      <p:sp>
        <p:nvSpPr>
          <p:cNvPr id="9" name="Footer Placeholder 8" hidden="1">
            <a:extLst>
              <a:ext uri="{FF2B5EF4-FFF2-40B4-BE49-F238E27FC236}">
                <a16:creationId xmlns:a16="http://schemas.microsoft.com/office/drawing/2014/main" id="{61A8A39A-D789-F957-04A1-87A2B6381E5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Content Placeholder 5">
            <a:extLst>
              <a:ext uri="{FF2B5EF4-FFF2-40B4-BE49-F238E27FC236}">
                <a16:creationId xmlns:a16="http://schemas.microsoft.com/office/drawing/2014/main" id="{F7447F01-0B5E-51F4-02FF-D794782EBBDB}"/>
              </a:ext>
            </a:extLst>
          </p:cNvPr>
          <p:cNvSpPr>
            <a:spLocks noGrp="1"/>
          </p:cNvSpPr>
          <p:nvPr>
            <p:ph sz="quarter" idx="4"/>
          </p:nvPr>
        </p:nvSpPr>
        <p:spPr>
          <a:xfrm>
            <a:off x="6214533" y="2434147"/>
            <a:ext cx="5657850" cy="2446021"/>
          </a:xfrm>
        </p:spPr>
        <p:txBody>
          <a:bodyPr vert="horz" lIns="91440" tIns="45720" rIns="91440" bIns="45720" rtlCol="0" anchor="t">
            <a:normAutofit/>
          </a:bodyPr>
          <a:lstStyle/>
          <a:p>
            <a:pPr marL="210185" indent="-210185"/>
            <a:r>
              <a:rPr lang="en-CA"/>
              <a:t>AI uses what is on the invoice and vendor formats are inconsistent</a:t>
            </a:r>
          </a:p>
          <a:p>
            <a:pPr marL="210185" indent="-210185"/>
            <a:r>
              <a:rPr lang="en-CA"/>
              <a:t>Does AI consistently pull and interpret the data in the same manner every time </a:t>
            </a:r>
          </a:p>
          <a:p>
            <a:pPr marL="210185" indent="-210185"/>
            <a:r>
              <a:rPr lang="en-CA"/>
              <a:t>Can AI misinterpret the data it is "seeing"</a:t>
            </a:r>
          </a:p>
        </p:txBody>
      </p:sp>
      <p:sp>
        <p:nvSpPr>
          <p:cNvPr id="5" name="Text Placeholder 4">
            <a:extLst>
              <a:ext uri="{FF2B5EF4-FFF2-40B4-BE49-F238E27FC236}">
                <a16:creationId xmlns:a16="http://schemas.microsoft.com/office/drawing/2014/main" id="{290CE2A5-C0F7-5CEA-1042-92D4F03F99BD}"/>
              </a:ext>
            </a:extLst>
          </p:cNvPr>
          <p:cNvSpPr>
            <a:spLocks noGrp="1"/>
          </p:cNvSpPr>
          <p:nvPr>
            <p:ph type="body" sz="quarter" idx="3"/>
          </p:nvPr>
        </p:nvSpPr>
        <p:spPr/>
        <p:txBody>
          <a:bodyPr/>
          <a:lstStyle/>
          <a:p>
            <a:r>
              <a:rPr lang="en-CA"/>
              <a:t>AI </a:t>
            </a:r>
          </a:p>
        </p:txBody>
      </p:sp>
      <p:sp>
        <p:nvSpPr>
          <p:cNvPr id="4" name="Content Placeholder 3">
            <a:extLst>
              <a:ext uri="{FF2B5EF4-FFF2-40B4-BE49-F238E27FC236}">
                <a16:creationId xmlns:a16="http://schemas.microsoft.com/office/drawing/2014/main" id="{2DDFE3D7-87BF-72B4-5034-AAAAA8D389A2}"/>
              </a:ext>
            </a:extLst>
          </p:cNvPr>
          <p:cNvSpPr>
            <a:spLocks noGrp="1"/>
          </p:cNvSpPr>
          <p:nvPr>
            <p:ph sz="half" idx="2"/>
          </p:nvPr>
        </p:nvSpPr>
        <p:spPr/>
        <p:txBody>
          <a:bodyPr vert="horz" lIns="91440" tIns="45720" rIns="91440" bIns="45720" rtlCol="0" anchor="t">
            <a:normAutofit/>
          </a:bodyPr>
          <a:lstStyle/>
          <a:p>
            <a:pPr marL="210185" indent="-210185"/>
            <a:r>
              <a:rPr lang="en-CA"/>
              <a:t>EDI is a set and consistent format from the vendor and is predictable</a:t>
            </a:r>
          </a:p>
        </p:txBody>
      </p:sp>
      <p:sp>
        <p:nvSpPr>
          <p:cNvPr id="3" name="Text Placeholder 2">
            <a:extLst>
              <a:ext uri="{FF2B5EF4-FFF2-40B4-BE49-F238E27FC236}">
                <a16:creationId xmlns:a16="http://schemas.microsoft.com/office/drawing/2014/main" id="{06AAA3E0-3689-0623-27CD-8FFC501D1320}"/>
              </a:ext>
            </a:extLst>
          </p:cNvPr>
          <p:cNvSpPr>
            <a:spLocks noGrp="1"/>
          </p:cNvSpPr>
          <p:nvPr>
            <p:ph type="body" idx="1"/>
          </p:nvPr>
        </p:nvSpPr>
        <p:spPr/>
        <p:txBody>
          <a:bodyPr/>
          <a:lstStyle/>
          <a:p>
            <a:r>
              <a:rPr lang="en-CA"/>
              <a:t>EDI </a:t>
            </a:r>
          </a:p>
        </p:txBody>
      </p:sp>
      <p:sp>
        <p:nvSpPr>
          <p:cNvPr id="2" name="Title 1">
            <a:extLst>
              <a:ext uri="{FF2B5EF4-FFF2-40B4-BE49-F238E27FC236}">
                <a16:creationId xmlns:a16="http://schemas.microsoft.com/office/drawing/2014/main" id="{DB81E677-B35C-2867-A482-193089787BC2}"/>
              </a:ext>
            </a:extLst>
          </p:cNvPr>
          <p:cNvSpPr>
            <a:spLocks noGrp="1"/>
          </p:cNvSpPr>
          <p:nvPr>
            <p:ph type="title"/>
          </p:nvPr>
        </p:nvSpPr>
        <p:spPr/>
        <p:txBody>
          <a:bodyPr/>
          <a:lstStyle/>
          <a:p>
            <a:r>
              <a:rPr lang="en-CA"/>
              <a:t>Compare – consistent format</a:t>
            </a:r>
          </a:p>
        </p:txBody>
      </p:sp>
    </p:spTree>
    <p:extLst>
      <p:ext uri="{BB962C8B-B14F-4D97-AF65-F5344CB8AC3E}">
        <p14:creationId xmlns:p14="http://schemas.microsoft.com/office/powerpoint/2010/main" val="23472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9659A-E7A0-F04B-E3E7-E7AE8808869A}"/>
            </a:ext>
          </a:extLst>
        </p:cNvPr>
        <p:cNvGrpSpPr/>
        <p:nvPr/>
      </p:nvGrpSpPr>
      <p:grpSpPr>
        <a:xfrm>
          <a:off x="0" y="0"/>
          <a:ext cx="0" cy="0"/>
          <a:chOff x="0" y="0"/>
          <a:chExt cx="0" cy="0"/>
        </a:xfrm>
      </p:grpSpPr>
      <p:sp>
        <p:nvSpPr>
          <p:cNvPr id="7" name="Slide Number Placeholder 6" hidden="1">
            <a:extLst>
              <a:ext uri="{FF2B5EF4-FFF2-40B4-BE49-F238E27FC236}">
                <a16:creationId xmlns:a16="http://schemas.microsoft.com/office/drawing/2014/main" id="{751C5C6C-4280-8DD4-4BD5-B4480C43839C}"/>
              </a:ext>
            </a:extLst>
          </p:cNvPr>
          <p:cNvSpPr>
            <a:spLocks noGrp="1"/>
          </p:cNvSpPr>
          <p:nvPr>
            <p:ph type="sldNum" sz="quarter" idx="12"/>
          </p:nvPr>
        </p:nvSpPr>
        <p:spPr/>
        <p:txBody>
          <a:bodyPr/>
          <a:lstStyle/>
          <a:p>
            <a:fld id="{9CD8D479-8942-46E8-A226-A4E01F7A105C}" type="slidenum">
              <a:rPr lang="en-US" smtClean="0"/>
              <a:t>27</a:t>
            </a:fld>
            <a:endParaRPr lang="en-US"/>
          </a:p>
        </p:txBody>
      </p:sp>
      <p:sp>
        <p:nvSpPr>
          <p:cNvPr id="8" name="Date Placeholder 7">
            <a:extLst>
              <a:ext uri="{FF2B5EF4-FFF2-40B4-BE49-F238E27FC236}">
                <a16:creationId xmlns:a16="http://schemas.microsoft.com/office/drawing/2014/main" id="{56FD52D6-64CC-EE38-8134-B86ACDAC0E68}"/>
              </a:ext>
            </a:extLst>
          </p:cNvPr>
          <p:cNvSpPr>
            <a:spLocks noGrp="1"/>
          </p:cNvSpPr>
          <p:nvPr>
            <p:ph type="dt" sz="half" idx="10"/>
          </p:nvPr>
        </p:nvSpPr>
        <p:spPr/>
        <p:txBody>
          <a:bodyPr/>
          <a:lstStyle/>
          <a:p>
            <a:fld id="{94C81B4D-F060-418E-A958-B2BDC1A258F8}" type="datetime1">
              <a:rPr lang="en-US" smtClean="0"/>
              <a:pPr/>
              <a:t>6/30/26</a:t>
            </a:fld>
            <a:endParaRPr lang="en-US"/>
          </a:p>
        </p:txBody>
      </p:sp>
      <p:sp>
        <p:nvSpPr>
          <p:cNvPr id="9" name="Footer Placeholder 8" hidden="1">
            <a:extLst>
              <a:ext uri="{FF2B5EF4-FFF2-40B4-BE49-F238E27FC236}">
                <a16:creationId xmlns:a16="http://schemas.microsoft.com/office/drawing/2014/main" id="{7D82EBC5-EF02-8AF0-0F7A-31554FDFB38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Content Placeholder 5">
            <a:extLst>
              <a:ext uri="{FF2B5EF4-FFF2-40B4-BE49-F238E27FC236}">
                <a16:creationId xmlns:a16="http://schemas.microsoft.com/office/drawing/2014/main" id="{2B0D78E3-A2D2-4691-C534-000E45052D75}"/>
              </a:ext>
            </a:extLst>
          </p:cNvPr>
          <p:cNvSpPr>
            <a:spLocks noGrp="1"/>
          </p:cNvSpPr>
          <p:nvPr>
            <p:ph sz="quarter" idx="4"/>
          </p:nvPr>
        </p:nvSpPr>
        <p:spPr/>
        <p:txBody>
          <a:bodyPr vert="horz" lIns="91440" tIns="45720" rIns="91440" bIns="45720" rtlCol="0" anchor="t">
            <a:normAutofit/>
          </a:bodyPr>
          <a:lstStyle/>
          <a:p>
            <a:pPr marL="210185" indent="-210185"/>
            <a:r>
              <a:rPr lang="en-CA"/>
              <a:t>AI can only match to the POL if the POL is printed on the invoice</a:t>
            </a:r>
          </a:p>
          <a:p>
            <a:pPr marL="210185" indent="-210185"/>
            <a:r>
              <a:rPr lang="en-CA"/>
              <a:t>AI can misinterpret the POL if the vendor adds (e.g., POL-51515/NR)</a:t>
            </a:r>
          </a:p>
          <a:p>
            <a:pPr marL="210185" indent="-210185"/>
            <a:r>
              <a:rPr lang="en-CA"/>
              <a:t>Does AI attach to a closed POL</a:t>
            </a:r>
          </a:p>
          <a:p>
            <a:pPr marL="210185" indent="-210185"/>
            <a:r>
              <a:rPr lang="en-CA"/>
              <a:t>Does AI consistently see a POL printed on the invoice</a:t>
            </a:r>
          </a:p>
        </p:txBody>
      </p:sp>
      <p:sp>
        <p:nvSpPr>
          <p:cNvPr id="5" name="Text Placeholder 4">
            <a:extLst>
              <a:ext uri="{FF2B5EF4-FFF2-40B4-BE49-F238E27FC236}">
                <a16:creationId xmlns:a16="http://schemas.microsoft.com/office/drawing/2014/main" id="{849BB4CD-6AA2-DA7A-2550-F4ECAAB273A7}"/>
              </a:ext>
            </a:extLst>
          </p:cNvPr>
          <p:cNvSpPr>
            <a:spLocks noGrp="1"/>
          </p:cNvSpPr>
          <p:nvPr>
            <p:ph type="body" sz="quarter" idx="3"/>
          </p:nvPr>
        </p:nvSpPr>
        <p:spPr/>
        <p:txBody>
          <a:bodyPr/>
          <a:lstStyle/>
          <a:p>
            <a:r>
              <a:rPr lang="en-CA"/>
              <a:t>AI </a:t>
            </a:r>
          </a:p>
        </p:txBody>
      </p:sp>
      <p:sp>
        <p:nvSpPr>
          <p:cNvPr id="4" name="Content Placeholder 3">
            <a:extLst>
              <a:ext uri="{FF2B5EF4-FFF2-40B4-BE49-F238E27FC236}">
                <a16:creationId xmlns:a16="http://schemas.microsoft.com/office/drawing/2014/main" id="{2CFF3D8F-8943-6CD4-F65A-2E2EB651C7DB}"/>
              </a:ext>
            </a:extLst>
          </p:cNvPr>
          <p:cNvSpPr>
            <a:spLocks noGrp="1"/>
          </p:cNvSpPr>
          <p:nvPr>
            <p:ph sz="half" idx="2"/>
          </p:nvPr>
        </p:nvSpPr>
        <p:spPr/>
        <p:txBody>
          <a:bodyPr vert="horz" lIns="91440" tIns="45720" rIns="91440" bIns="45720" rtlCol="0" anchor="t">
            <a:normAutofit/>
          </a:bodyPr>
          <a:lstStyle/>
          <a:p>
            <a:pPr marL="210185" indent="-210185"/>
            <a:r>
              <a:rPr lang="en-CA"/>
              <a:t>When EDI is set up the POL is most often the match point and therefore knows where to land and what to connect with </a:t>
            </a:r>
          </a:p>
        </p:txBody>
      </p:sp>
      <p:sp>
        <p:nvSpPr>
          <p:cNvPr id="3" name="Text Placeholder 2">
            <a:extLst>
              <a:ext uri="{FF2B5EF4-FFF2-40B4-BE49-F238E27FC236}">
                <a16:creationId xmlns:a16="http://schemas.microsoft.com/office/drawing/2014/main" id="{F8DF9B2E-87F9-EDFC-2460-24039144311E}"/>
              </a:ext>
            </a:extLst>
          </p:cNvPr>
          <p:cNvSpPr>
            <a:spLocks noGrp="1"/>
          </p:cNvSpPr>
          <p:nvPr>
            <p:ph type="body" idx="1"/>
          </p:nvPr>
        </p:nvSpPr>
        <p:spPr/>
        <p:txBody>
          <a:bodyPr/>
          <a:lstStyle/>
          <a:p>
            <a:r>
              <a:rPr lang="en-CA"/>
              <a:t>EDI </a:t>
            </a:r>
          </a:p>
        </p:txBody>
      </p:sp>
      <p:sp>
        <p:nvSpPr>
          <p:cNvPr id="2" name="Title 1">
            <a:extLst>
              <a:ext uri="{FF2B5EF4-FFF2-40B4-BE49-F238E27FC236}">
                <a16:creationId xmlns:a16="http://schemas.microsoft.com/office/drawing/2014/main" id="{F91A5805-9841-CEBB-96DD-8A348C0A5065}"/>
              </a:ext>
            </a:extLst>
          </p:cNvPr>
          <p:cNvSpPr>
            <a:spLocks noGrp="1"/>
          </p:cNvSpPr>
          <p:nvPr>
            <p:ph type="title"/>
          </p:nvPr>
        </p:nvSpPr>
        <p:spPr/>
        <p:txBody>
          <a:bodyPr/>
          <a:lstStyle/>
          <a:p>
            <a:r>
              <a:rPr lang="en-CA"/>
              <a:t>Compare – Links to POLs</a:t>
            </a:r>
          </a:p>
        </p:txBody>
      </p:sp>
    </p:spTree>
    <p:extLst>
      <p:ext uri="{BB962C8B-B14F-4D97-AF65-F5344CB8AC3E}">
        <p14:creationId xmlns:p14="http://schemas.microsoft.com/office/powerpoint/2010/main" val="396441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6FD87-8DFC-1E1E-ED63-7EE2A3B558D2}"/>
            </a:ext>
          </a:extLst>
        </p:cNvPr>
        <p:cNvGrpSpPr/>
        <p:nvPr/>
      </p:nvGrpSpPr>
      <p:grpSpPr>
        <a:xfrm>
          <a:off x="0" y="0"/>
          <a:ext cx="0" cy="0"/>
          <a:chOff x="0" y="0"/>
          <a:chExt cx="0" cy="0"/>
        </a:xfrm>
      </p:grpSpPr>
      <p:sp>
        <p:nvSpPr>
          <p:cNvPr id="7" name="Slide Number Placeholder 6" hidden="1">
            <a:extLst>
              <a:ext uri="{FF2B5EF4-FFF2-40B4-BE49-F238E27FC236}">
                <a16:creationId xmlns:a16="http://schemas.microsoft.com/office/drawing/2014/main" id="{754E4C50-5272-0F10-7994-9C90FEEF5519}"/>
              </a:ext>
            </a:extLst>
          </p:cNvPr>
          <p:cNvSpPr>
            <a:spLocks noGrp="1"/>
          </p:cNvSpPr>
          <p:nvPr>
            <p:ph type="sldNum" sz="quarter" idx="12"/>
          </p:nvPr>
        </p:nvSpPr>
        <p:spPr/>
        <p:txBody>
          <a:bodyPr/>
          <a:lstStyle/>
          <a:p>
            <a:fld id="{9CD8D479-8942-46E8-A226-A4E01F7A105C}" type="slidenum">
              <a:rPr lang="en-US" smtClean="0"/>
              <a:t>28</a:t>
            </a:fld>
            <a:endParaRPr lang="en-US"/>
          </a:p>
        </p:txBody>
      </p:sp>
      <p:sp>
        <p:nvSpPr>
          <p:cNvPr id="8" name="Date Placeholder 7">
            <a:extLst>
              <a:ext uri="{FF2B5EF4-FFF2-40B4-BE49-F238E27FC236}">
                <a16:creationId xmlns:a16="http://schemas.microsoft.com/office/drawing/2014/main" id="{9527ED27-91A2-F8C4-27EC-1591381721DE}"/>
              </a:ext>
            </a:extLst>
          </p:cNvPr>
          <p:cNvSpPr>
            <a:spLocks noGrp="1"/>
          </p:cNvSpPr>
          <p:nvPr>
            <p:ph type="dt" sz="half" idx="10"/>
          </p:nvPr>
        </p:nvSpPr>
        <p:spPr/>
        <p:txBody>
          <a:bodyPr/>
          <a:lstStyle/>
          <a:p>
            <a:fld id="{94C81B4D-F060-418E-A958-B2BDC1A258F8}" type="datetime1">
              <a:rPr lang="en-US" smtClean="0"/>
              <a:pPr/>
              <a:t>6/30/26</a:t>
            </a:fld>
            <a:endParaRPr lang="en-US"/>
          </a:p>
        </p:txBody>
      </p:sp>
      <p:sp>
        <p:nvSpPr>
          <p:cNvPr id="9" name="Footer Placeholder 8" hidden="1">
            <a:extLst>
              <a:ext uri="{FF2B5EF4-FFF2-40B4-BE49-F238E27FC236}">
                <a16:creationId xmlns:a16="http://schemas.microsoft.com/office/drawing/2014/main" id="{5C309B45-D66D-0D15-C084-5E8447AAB92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Content Placeholder 5">
            <a:extLst>
              <a:ext uri="{FF2B5EF4-FFF2-40B4-BE49-F238E27FC236}">
                <a16:creationId xmlns:a16="http://schemas.microsoft.com/office/drawing/2014/main" id="{58A10A70-F519-92A3-E025-A1F42A9AE06B}"/>
              </a:ext>
            </a:extLst>
          </p:cNvPr>
          <p:cNvSpPr>
            <a:spLocks noGrp="1"/>
          </p:cNvSpPr>
          <p:nvPr>
            <p:ph sz="quarter" idx="4"/>
          </p:nvPr>
        </p:nvSpPr>
        <p:spPr/>
        <p:txBody>
          <a:bodyPr vert="horz" lIns="91440" tIns="45720" rIns="91440" bIns="45720" rtlCol="0" anchor="t">
            <a:normAutofit/>
          </a:bodyPr>
          <a:lstStyle/>
          <a:p>
            <a:pPr marL="210185" indent="-210185"/>
            <a:r>
              <a:rPr lang="en-CA"/>
              <a:t>Can only interpret what is printed on the invoice </a:t>
            </a:r>
          </a:p>
          <a:p>
            <a:pPr marL="210185" indent="-210185"/>
            <a:r>
              <a:rPr lang="en-CA"/>
              <a:t>How would you handle taxes appearing on the invoice</a:t>
            </a:r>
          </a:p>
          <a:p>
            <a:pPr marL="210185" indent="-210185"/>
            <a:r>
              <a:rPr lang="en-CA"/>
              <a:t>Can a POL be linked to a service fee</a:t>
            </a:r>
          </a:p>
        </p:txBody>
      </p:sp>
      <p:sp>
        <p:nvSpPr>
          <p:cNvPr id="5" name="Text Placeholder 4">
            <a:extLst>
              <a:ext uri="{FF2B5EF4-FFF2-40B4-BE49-F238E27FC236}">
                <a16:creationId xmlns:a16="http://schemas.microsoft.com/office/drawing/2014/main" id="{DAD39D1D-6048-BF62-C305-3E09F4D5C9D8}"/>
              </a:ext>
            </a:extLst>
          </p:cNvPr>
          <p:cNvSpPr>
            <a:spLocks noGrp="1"/>
          </p:cNvSpPr>
          <p:nvPr>
            <p:ph type="body" sz="quarter" idx="3"/>
          </p:nvPr>
        </p:nvSpPr>
        <p:spPr/>
        <p:txBody>
          <a:bodyPr/>
          <a:lstStyle/>
          <a:p>
            <a:r>
              <a:rPr lang="en-CA"/>
              <a:t>AI </a:t>
            </a:r>
          </a:p>
        </p:txBody>
      </p:sp>
      <p:sp>
        <p:nvSpPr>
          <p:cNvPr id="4" name="Content Placeholder 3">
            <a:extLst>
              <a:ext uri="{FF2B5EF4-FFF2-40B4-BE49-F238E27FC236}">
                <a16:creationId xmlns:a16="http://schemas.microsoft.com/office/drawing/2014/main" id="{A586599A-0BA5-3982-AC6B-E7A6B092981B}"/>
              </a:ext>
            </a:extLst>
          </p:cNvPr>
          <p:cNvSpPr>
            <a:spLocks noGrp="1"/>
          </p:cNvSpPr>
          <p:nvPr>
            <p:ph sz="half" idx="2"/>
          </p:nvPr>
        </p:nvSpPr>
        <p:spPr/>
        <p:txBody>
          <a:bodyPr vert="horz" lIns="91440" tIns="45720" rIns="91440" bIns="45720" rtlCol="0" anchor="t">
            <a:normAutofit/>
          </a:bodyPr>
          <a:lstStyle/>
          <a:p>
            <a:pPr marL="210185" indent="-210185"/>
            <a:r>
              <a:rPr lang="en-CA"/>
              <a:t>Vendors can omit tax lines</a:t>
            </a:r>
          </a:p>
          <a:p>
            <a:pPr marL="210185" indent="-210185"/>
            <a:r>
              <a:rPr lang="en-CA"/>
              <a:t>Attach to POLs for service fees</a:t>
            </a:r>
          </a:p>
          <a:p>
            <a:pPr marL="210185" indent="-210185"/>
            <a:r>
              <a:rPr lang="en-CA"/>
              <a:t>Arrive with the vendor account linked</a:t>
            </a:r>
          </a:p>
          <a:p>
            <a:pPr marL="210185" indent="-210185"/>
            <a:endParaRPr lang="en-US"/>
          </a:p>
          <a:p>
            <a:pPr marL="210185" indent="-210185"/>
            <a:endParaRPr lang="en-US"/>
          </a:p>
        </p:txBody>
      </p:sp>
      <p:sp>
        <p:nvSpPr>
          <p:cNvPr id="3" name="Text Placeholder 2">
            <a:extLst>
              <a:ext uri="{FF2B5EF4-FFF2-40B4-BE49-F238E27FC236}">
                <a16:creationId xmlns:a16="http://schemas.microsoft.com/office/drawing/2014/main" id="{AD130C5D-35FC-1C8A-ACE3-7E64B6DF8B36}"/>
              </a:ext>
            </a:extLst>
          </p:cNvPr>
          <p:cNvSpPr>
            <a:spLocks noGrp="1"/>
          </p:cNvSpPr>
          <p:nvPr>
            <p:ph type="body" idx="1"/>
          </p:nvPr>
        </p:nvSpPr>
        <p:spPr/>
        <p:txBody>
          <a:bodyPr/>
          <a:lstStyle/>
          <a:p>
            <a:r>
              <a:rPr lang="en-CA"/>
              <a:t>EDI </a:t>
            </a:r>
          </a:p>
        </p:txBody>
      </p:sp>
      <p:sp>
        <p:nvSpPr>
          <p:cNvPr id="2" name="Title 1">
            <a:extLst>
              <a:ext uri="{FF2B5EF4-FFF2-40B4-BE49-F238E27FC236}">
                <a16:creationId xmlns:a16="http://schemas.microsoft.com/office/drawing/2014/main" id="{41EECE0F-E123-5D84-FB1E-DF35DE2CBE09}"/>
              </a:ext>
            </a:extLst>
          </p:cNvPr>
          <p:cNvSpPr>
            <a:spLocks noGrp="1"/>
          </p:cNvSpPr>
          <p:nvPr>
            <p:ph type="title"/>
          </p:nvPr>
        </p:nvSpPr>
        <p:spPr/>
        <p:txBody>
          <a:bodyPr/>
          <a:lstStyle/>
          <a:p>
            <a:r>
              <a:rPr lang="en-CA"/>
              <a:t>Compare – Additional Data</a:t>
            </a:r>
          </a:p>
        </p:txBody>
      </p:sp>
    </p:spTree>
    <p:extLst>
      <p:ext uri="{BB962C8B-B14F-4D97-AF65-F5344CB8AC3E}">
        <p14:creationId xmlns:p14="http://schemas.microsoft.com/office/powerpoint/2010/main" val="397567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C65C-3E7F-C1E5-6114-A870AC7BAE84}"/>
            </a:ext>
          </a:extLst>
        </p:cNvPr>
        <p:cNvGrpSpPr/>
        <p:nvPr/>
      </p:nvGrpSpPr>
      <p:grpSpPr>
        <a:xfrm>
          <a:off x="0" y="0"/>
          <a:ext cx="0" cy="0"/>
          <a:chOff x="0" y="0"/>
          <a:chExt cx="0" cy="0"/>
        </a:xfrm>
      </p:grpSpPr>
      <p:sp>
        <p:nvSpPr>
          <p:cNvPr id="7" name="Slide Number Placeholder 6" hidden="1">
            <a:extLst>
              <a:ext uri="{FF2B5EF4-FFF2-40B4-BE49-F238E27FC236}">
                <a16:creationId xmlns:a16="http://schemas.microsoft.com/office/drawing/2014/main" id="{B4DB5765-712F-FDBF-BA96-2215A826B02F}"/>
              </a:ext>
            </a:extLst>
          </p:cNvPr>
          <p:cNvSpPr>
            <a:spLocks noGrp="1"/>
          </p:cNvSpPr>
          <p:nvPr>
            <p:ph type="sldNum" sz="quarter" idx="12"/>
          </p:nvPr>
        </p:nvSpPr>
        <p:spPr/>
        <p:txBody>
          <a:bodyPr/>
          <a:lstStyle/>
          <a:p>
            <a:fld id="{9CD8D479-8942-46E8-A226-A4E01F7A105C}" type="slidenum">
              <a:rPr lang="en-US" smtClean="0"/>
              <a:t>29</a:t>
            </a:fld>
            <a:endParaRPr lang="en-US"/>
          </a:p>
        </p:txBody>
      </p:sp>
      <p:sp>
        <p:nvSpPr>
          <p:cNvPr id="8" name="Date Placeholder 7">
            <a:extLst>
              <a:ext uri="{FF2B5EF4-FFF2-40B4-BE49-F238E27FC236}">
                <a16:creationId xmlns:a16="http://schemas.microsoft.com/office/drawing/2014/main" id="{A7433FAA-F21F-6410-FAF5-DECF33FB1E6F}"/>
              </a:ext>
            </a:extLst>
          </p:cNvPr>
          <p:cNvSpPr>
            <a:spLocks noGrp="1"/>
          </p:cNvSpPr>
          <p:nvPr>
            <p:ph type="dt" sz="half" idx="10"/>
          </p:nvPr>
        </p:nvSpPr>
        <p:spPr/>
        <p:txBody>
          <a:bodyPr/>
          <a:lstStyle/>
          <a:p>
            <a:fld id="{94C81B4D-F060-418E-A958-B2BDC1A258F8}" type="datetime1">
              <a:rPr lang="en-US" smtClean="0"/>
              <a:pPr/>
              <a:t>6/30/26</a:t>
            </a:fld>
            <a:endParaRPr lang="en-US"/>
          </a:p>
        </p:txBody>
      </p:sp>
      <p:sp>
        <p:nvSpPr>
          <p:cNvPr id="9" name="Footer Placeholder 8" hidden="1">
            <a:extLst>
              <a:ext uri="{FF2B5EF4-FFF2-40B4-BE49-F238E27FC236}">
                <a16:creationId xmlns:a16="http://schemas.microsoft.com/office/drawing/2014/main" id="{E3AA80E2-FCC2-E58C-17AB-296F2AE5E56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Content Placeholder 5">
            <a:extLst>
              <a:ext uri="{FF2B5EF4-FFF2-40B4-BE49-F238E27FC236}">
                <a16:creationId xmlns:a16="http://schemas.microsoft.com/office/drawing/2014/main" id="{32D5CB66-1E8C-1A8B-0CCA-8A411F570B06}"/>
              </a:ext>
            </a:extLst>
          </p:cNvPr>
          <p:cNvSpPr>
            <a:spLocks noGrp="1"/>
          </p:cNvSpPr>
          <p:nvPr>
            <p:ph sz="quarter" idx="4"/>
          </p:nvPr>
        </p:nvSpPr>
        <p:spPr/>
        <p:txBody>
          <a:bodyPr vert="horz" lIns="91440" tIns="45720" rIns="91440" bIns="45720" rtlCol="0" anchor="t">
            <a:normAutofit/>
          </a:bodyPr>
          <a:lstStyle/>
          <a:p>
            <a:pPr marL="210185" indent="-210185"/>
            <a:r>
              <a:rPr lang="en-CA"/>
              <a:t>Each invoice must be manipulated</a:t>
            </a:r>
          </a:p>
          <a:p>
            <a:pPr marL="210185" indent="-210185"/>
            <a:r>
              <a:rPr lang="en-CA"/>
              <a:t>Each invoice must be scanned</a:t>
            </a:r>
          </a:p>
        </p:txBody>
      </p:sp>
      <p:sp>
        <p:nvSpPr>
          <p:cNvPr id="5" name="Text Placeholder 4">
            <a:extLst>
              <a:ext uri="{FF2B5EF4-FFF2-40B4-BE49-F238E27FC236}">
                <a16:creationId xmlns:a16="http://schemas.microsoft.com/office/drawing/2014/main" id="{9D319253-875E-49EE-7F27-615D287FEE43}"/>
              </a:ext>
            </a:extLst>
          </p:cNvPr>
          <p:cNvSpPr>
            <a:spLocks noGrp="1"/>
          </p:cNvSpPr>
          <p:nvPr>
            <p:ph type="body" sz="quarter" idx="3"/>
          </p:nvPr>
        </p:nvSpPr>
        <p:spPr/>
        <p:txBody>
          <a:bodyPr/>
          <a:lstStyle/>
          <a:p>
            <a:r>
              <a:rPr lang="en-CA"/>
              <a:t>AI</a:t>
            </a:r>
          </a:p>
        </p:txBody>
      </p:sp>
      <p:sp>
        <p:nvSpPr>
          <p:cNvPr id="4" name="Content Placeholder 3">
            <a:extLst>
              <a:ext uri="{FF2B5EF4-FFF2-40B4-BE49-F238E27FC236}">
                <a16:creationId xmlns:a16="http://schemas.microsoft.com/office/drawing/2014/main" id="{4F285A48-96F8-8119-AC89-ADAAEA17BAEA}"/>
              </a:ext>
            </a:extLst>
          </p:cNvPr>
          <p:cNvSpPr>
            <a:spLocks noGrp="1"/>
          </p:cNvSpPr>
          <p:nvPr>
            <p:ph sz="half" idx="2"/>
          </p:nvPr>
        </p:nvSpPr>
        <p:spPr/>
        <p:txBody>
          <a:bodyPr vert="horz" lIns="91440" tIns="45720" rIns="91440" bIns="45720" rtlCol="0" anchor="t">
            <a:normAutofit/>
          </a:bodyPr>
          <a:lstStyle/>
          <a:p>
            <a:pPr marL="210185" indent="-210185"/>
            <a:r>
              <a:rPr lang="en-CA"/>
              <a:t>Set and leave to autorun</a:t>
            </a:r>
          </a:p>
        </p:txBody>
      </p:sp>
      <p:sp>
        <p:nvSpPr>
          <p:cNvPr id="3" name="Text Placeholder 2">
            <a:extLst>
              <a:ext uri="{FF2B5EF4-FFF2-40B4-BE49-F238E27FC236}">
                <a16:creationId xmlns:a16="http://schemas.microsoft.com/office/drawing/2014/main" id="{F5932344-9F20-7A6E-1034-3FD3CBA06C0B}"/>
              </a:ext>
            </a:extLst>
          </p:cNvPr>
          <p:cNvSpPr>
            <a:spLocks noGrp="1"/>
          </p:cNvSpPr>
          <p:nvPr>
            <p:ph type="body" idx="1"/>
          </p:nvPr>
        </p:nvSpPr>
        <p:spPr/>
        <p:txBody>
          <a:bodyPr/>
          <a:lstStyle/>
          <a:p>
            <a:r>
              <a:rPr lang="en-CA"/>
              <a:t>EDI </a:t>
            </a:r>
          </a:p>
        </p:txBody>
      </p:sp>
      <p:sp>
        <p:nvSpPr>
          <p:cNvPr id="2" name="Title 1">
            <a:extLst>
              <a:ext uri="{FF2B5EF4-FFF2-40B4-BE49-F238E27FC236}">
                <a16:creationId xmlns:a16="http://schemas.microsoft.com/office/drawing/2014/main" id="{56A29839-496B-DA24-3993-A94EA4F7AFAE}"/>
              </a:ext>
            </a:extLst>
          </p:cNvPr>
          <p:cNvSpPr>
            <a:spLocks noGrp="1"/>
          </p:cNvSpPr>
          <p:nvPr>
            <p:ph type="title"/>
          </p:nvPr>
        </p:nvSpPr>
        <p:spPr/>
        <p:txBody>
          <a:bodyPr/>
          <a:lstStyle/>
          <a:p>
            <a:r>
              <a:rPr lang="en-CA"/>
              <a:t>Compare – Set Up</a:t>
            </a:r>
          </a:p>
        </p:txBody>
      </p:sp>
    </p:spTree>
    <p:extLst>
      <p:ext uri="{BB962C8B-B14F-4D97-AF65-F5344CB8AC3E}">
        <p14:creationId xmlns:p14="http://schemas.microsoft.com/office/powerpoint/2010/main" val="21727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AB0C0-2068-8504-45CD-96627BE1B162}"/>
            </a:ext>
          </a:extLst>
        </p:cNvPr>
        <p:cNvGrpSpPr/>
        <p:nvPr/>
      </p:nvGrpSpPr>
      <p:grpSpPr>
        <a:xfrm>
          <a:off x="0" y="0"/>
          <a:ext cx="0" cy="0"/>
          <a:chOff x="0" y="0"/>
          <a:chExt cx="0" cy="0"/>
        </a:xfrm>
      </p:grpSpPr>
      <p:sp>
        <p:nvSpPr>
          <p:cNvPr id="6" name="Footer Placeholder 5" hidden="1">
            <a:extLst>
              <a:ext uri="{FF2B5EF4-FFF2-40B4-BE49-F238E27FC236}">
                <a16:creationId xmlns:a16="http://schemas.microsoft.com/office/drawing/2014/main" id="{3420ACA4-C491-BB52-93DD-388F89ABBA7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4" name="Slide Number Placeholder 3" hidden="1">
            <a:extLst>
              <a:ext uri="{FF2B5EF4-FFF2-40B4-BE49-F238E27FC236}">
                <a16:creationId xmlns:a16="http://schemas.microsoft.com/office/drawing/2014/main" id="{DE593AF2-E462-AA6E-E8EB-E254963FA3D9}"/>
              </a:ext>
              <a:ext uri="{C183D7F6-B498-43B3-948B-1728B52AA6E4}">
                <adec:decorative xmlns:adec="http://schemas.microsoft.com/office/drawing/2017/decorative" val="1"/>
              </a:ext>
            </a:extLst>
          </p:cNvPr>
          <p:cNvSpPr>
            <a:spLocks noGrp="1"/>
          </p:cNvSpPr>
          <p:nvPr>
            <p:ph type="sldNum" sz="quarter" idx="12"/>
          </p:nvPr>
        </p:nvSpPr>
        <p:spPr/>
        <p:txBody>
          <a:bodyPr/>
          <a:lstStyle/>
          <a:p>
            <a:fld id="{9CD8D479-8942-46E8-A226-A4E01F7A105C}" type="slidenum">
              <a:rPr lang="en-US" smtClean="0"/>
              <a:t>3</a:t>
            </a:fld>
            <a:endParaRPr lang="en-US"/>
          </a:p>
        </p:txBody>
      </p:sp>
      <p:sp>
        <p:nvSpPr>
          <p:cNvPr id="8" name="TextBox 7">
            <a:extLst>
              <a:ext uri="{FF2B5EF4-FFF2-40B4-BE49-F238E27FC236}">
                <a16:creationId xmlns:a16="http://schemas.microsoft.com/office/drawing/2014/main" id="{9CA65669-3553-DCE8-04D1-4DCA93EB6AD9}"/>
              </a:ext>
            </a:extLst>
          </p:cNvPr>
          <p:cNvSpPr txBox="1"/>
          <p:nvPr/>
        </p:nvSpPr>
        <p:spPr>
          <a:xfrm>
            <a:off x="1188504" y="2897540"/>
            <a:ext cx="9037264" cy="2031325"/>
          </a:xfrm>
          <a:prstGeom prst="rect">
            <a:avLst/>
          </a:prstGeom>
          <a:noFill/>
        </p:spPr>
        <p:txBody>
          <a:bodyPr wrap="square" lIns="91440" tIns="45720" rIns="91440" bIns="45720" rtlCol="0" anchor="t">
            <a:spAutoFit/>
          </a:bodyPr>
          <a:lstStyle/>
          <a:p>
            <a:r>
              <a:rPr lang="en-CA"/>
              <a:t>Following Laurier’s responsible use and safe practices policies for AI testing and or adoption</a:t>
            </a:r>
          </a:p>
          <a:p>
            <a:endParaRPr lang="en-CA"/>
          </a:p>
          <a:p>
            <a:pPr marL="342900" indent="-342900">
              <a:buFont typeface="+mj-lt"/>
              <a:buAutoNum type="arabicPeriod"/>
            </a:pPr>
            <a:r>
              <a:rPr lang="en-CA"/>
              <a:t>Compile the needed documentation and provide to the appropriate parties for review</a:t>
            </a:r>
          </a:p>
          <a:p>
            <a:pPr marL="342900" indent="-342900">
              <a:buFont typeface="+mj-lt"/>
              <a:buAutoNum type="arabicPeriod"/>
            </a:pPr>
            <a:r>
              <a:rPr lang="en-CA"/>
              <a:t>Obtain any necessary documentation from the vendor on the feature</a:t>
            </a:r>
          </a:p>
          <a:p>
            <a:pPr marL="342900" indent="-342900">
              <a:buFont typeface="+mj-lt"/>
              <a:buAutoNum type="arabicPeriod"/>
            </a:pPr>
            <a:r>
              <a:rPr lang="en-CA"/>
              <a:t>Determine the level of access to secure information as per our organization’s Information Governance Policy</a:t>
            </a:r>
          </a:p>
          <a:p>
            <a:pPr marL="342900" indent="-342900">
              <a:buFont typeface="+mj-lt"/>
              <a:buAutoNum type="arabicPeriod"/>
            </a:pPr>
            <a:r>
              <a:rPr lang="en-CA"/>
              <a:t>Submit PSAI (privacy and security impact assessment )</a:t>
            </a:r>
          </a:p>
        </p:txBody>
      </p:sp>
      <p:sp>
        <p:nvSpPr>
          <p:cNvPr id="5" name="Date Placeholder 4">
            <a:extLst>
              <a:ext uri="{FF2B5EF4-FFF2-40B4-BE49-F238E27FC236}">
                <a16:creationId xmlns:a16="http://schemas.microsoft.com/office/drawing/2014/main" id="{0D83BA5A-BB39-821B-6567-D6AE96051127}"/>
              </a:ext>
              <a:ext uri="{C183D7F6-B498-43B3-948B-1728B52AA6E4}">
                <adec:decorative xmlns:adec="http://schemas.microsoft.com/office/drawing/2017/decorative" val="1"/>
              </a:ext>
            </a:extLst>
          </p:cNvPr>
          <p:cNvSpPr>
            <a:spLocks noGrp="1"/>
          </p:cNvSpPr>
          <p:nvPr>
            <p:ph type="dt" sz="half" idx="10"/>
          </p:nvPr>
        </p:nvSpPr>
        <p:spPr/>
        <p:txBody>
          <a:bodyPr/>
          <a:lstStyle/>
          <a:p>
            <a:fld id="{6DD1B487-36FD-4CED-B07A-1A81FC6540B1}" type="datetime1">
              <a:rPr lang="en-US" smtClean="0"/>
              <a:pPr/>
              <a:t>6/30/26</a:t>
            </a:fld>
            <a:endParaRPr lang="en-US"/>
          </a:p>
        </p:txBody>
      </p:sp>
      <p:sp>
        <p:nvSpPr>
          <p:cNvPr id="9" name="Title 1">
            <a:extLst>
              <a:ext uri="{FF2B5EF4-FFF2-40B4-BE49-F238E27FC236}">
                <a16:creationId xmlns:a16="http://schemas.microsoft.com/office/drawing/2014/main" id="{3547CDBC-099B-70F3-55E0-8F8AD91427C4}"/>
              </a:ext>
            </a:extLst>
          </p:cNvPr>
          <p:cNvSpPr txBox="1">
            <a:spLocks noGrp="1"/>
          </p:cNvSpPr>
          <p:nvPr>
            <p:ph type="title" idx="4294967295"/>
          </p:nvPr>
        </p:nvSpPr>
        <p:spPr>
          <a:xfrm>
            <a:off x="1022675" y="1412737"/>
            <a:ext cx="10059865"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Invoicing: Electronic Data Interchange (EDI) versus Artificial Intelligence (AI)</a:t>
            </a:r>
          </a:p>
        </p:txBody>
      </p:sp>
    </p:spTree>
    <p:extLst>
      <p:ext uri="{BB962C8B-B14F-4D97-AF65-F5344CB8AC3E}">
        <p14:creationId xmlns:p14="http://schemas.microsoft.com/office/powerpoint/2010/main" val="12579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F716F-1781-14A8-82E7-411DCEF84230}"/>
            </a:ext>
          </a:extLst>
        </p:cNvPr>
        <p:cNvGrpSpPr/>
        <p:nvPr/>
      </p:nvGrpSpPr>
      <p:grpSpPr>
        <a:xfrm>
          <a:off x="0" y="0"/>
          <a:ext cx="0" cy="0"/>
          <a:chOff x="0" y="0"/>
          <a:chExt cx="0" cy="0"/>
        </a:xfrm>
      </p:grpSpPr>
      <p:sp>
        <p:nvSpPr>
          <p:cNvPr id="7" name="Slide Number Placeholder 6" hidden="1">
            <a:extLst>
              <a:ext uri="{FF2B5EF4-FFF2-40B4-BE49-F238E27FC236}">
                <a16:creationId xmlns:a16="http://schemas.microsoft.com/office/drawing/2014/main" id="{793961CD-44FE-B046-A3C0-B187A6F5ECB2}"/>
              </a:ext>
            </a:extLst>
          </p:cNvPr>
          <p:cNvSpPr>
            <a:spLocks noGrp="1"/>
          </p:cNvSpPr>
          <p:nvPr>
            <p:ph type="sldNum" sz="quarter" idx="12"/>
          </p:nvPr>
        </p:nvSpPr>
        <p:spPr/>
        <p:txBody>
          <a:bodyPr/>
          <a:lstStyle/>
          <a:p>
            <a:fld id="{9CD8D479-8942-46E8-A226-A4E01F7A105C}" type="slidenum">
              <a:rPr lang="en-US" smtClean="0"/>
              <a:t>30</a:t>
            </a:fld>
            <a:endParaRPr lang="en-US"/>
          </a:p>
        </p:txBody>
      </p:sp>
      <p:sp>
        <p:nvSpPr>
          <p:cNvPr id="8" name="Date Placeholder 7">
            <a:extLst>
              <a:ext uri="{FF2B5EF4-FFF2-40B4-BE49-F238E27FC236}">
                <a16:creationId xmlns:a16="http://schemas.microsoft.com/office/drawing/2014/main" id="{B0E9A005-C53E-E41C-6777-8EC53194EC1A}"/>
              </a:ext>
            </a:extLst>
          </p:cNvPr>
          <p:cNvSpPr>
            <a:spLocks noGrp="1"/>
          </p:cNvSpPr>
          <p:nvPr>
            <p:ph type="dt" sz="half" idx="10"/>
          </p:nvPr>
        </p:nvSpPr>
        <p:spPr/>
        <p:txBody>
          <a:bodyPr/>
          <a:lstStyle/>
          <a:p>
            <a:fld id="{94C81B4D-F060-418E-A958-B2BDC1A258F8}" type="datetime1">
              <a:rPr lang="en-US" smtClean="0"/>
              <a:pPr/>
              <a:t>6/30/26</a:t>
            </a:fld>
            <a:endParaRPr lang="en-US"/>
          </a:p>
        </p:txBody>
      </p:sp>
      <p:sp>
        <p:nvSpPr>
          <p:cNvPr id="9" name="Footer Placeholder 8" hidden="1">
            <a:extLst>
              <a:ext uri="{FF2B5EF4-FFF2-40B4-BE49-F238E27FC236}">
                <a16:creationId xmlns:a16="http://schemas.microsoft.com/office/drawing/2014/main" id="{5DE8E642-4A10-45D5-907A-32EC8B77BCD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Content Placeholder 5">
            <a:extLst>
              <a:ext uri="{FF2B5EF4-FFF2-40B4-BE49-F238E27FC236}">
                <a16:creationId xmlns:a16="http://schemas.microsoft.com/office/drawing/2014/main" id="{296355B2-BF96-54D9-8E1D-E809708EF5EE}"/>
              </a:ext>
            </a:extLst>
          </p:cNvPr>
          <p:cNvSpPr>
            <a:spLocks noGrp="1"/>
          </p:cNvSpPr>
          <p:nvPr>
            <p:ph sz="quarter" idx="4"/>
          </p:nvPr>
        </p:nvSpPr>
        <p:spPr>
          <a:xfrm>
            <a:off x="6172200" y="2434147"/>
            <a:ext cx="4938252" cy="3811271"/>
          </a:xfrm>
        </p:spPr>
        <p:txBody>
          <a:bodyPr vert="horz" lIns="91440" tIns="45720" rIns="91440" bIns="45720" rtlCol="0" anchor="t">
            <a:normAutofit/>
          </a:bodyPr>
          <a:lstStyle/>
          <a:p>
            <a:pPr marL="210185" indent="-210185"/>
            <a:r>
              <a:rPr lang="en-CA"/>
              <a:t>Need to track the arrival of the invoice</a:t>
            </a:r>
          </a:p>
          <a:p>
            <a:pPr marL="210185" indent="-210185"/>
            <a:r>
              <a:rPr lang="en-CA"/>
              <a:t>Where does it land? “in review” once created</a:t>
            </a:r>
          </a:p>
          <a:p>
            <a:pPr marL="0" indent="0">
              <a:buNone/>
            </a:pPr>
            <a:endParaRPr lang="en-US"/>
          </a:p>
        </p:txBody>
      </p:sp>
      <p:sp>
        <p:nvSpPr>
          <p:cNvPr id="5" name="Text Placeholder 4">
            <a:extLst>
              <a:ext uri="{FF2B5EF4-FFF2-40B4-BE49-F238E27FC236}">
                <a16:creationId xmlns:a16="http://schemas.microsoft.com/office/drawing/2014/main" id="{3C48D7DE-4BBE-BE1B-EC6E-171A1E7DE327}"/>
              </a:ext>
            </a:extLst>
          </p:cNvPr>
          <p:cNvSpPr>
            <a:spLocks noGrp="1"/>
          </p:cNvSpPr>
          <p:nvPr>
            <p:ph type="body" sz="quarter" idx="3"/>
          </p:nvPr>
        </p:nvSpPr>
        <p:spPr/>
        <p:txBody>
          <a:bodyPr/>
          <a:lstStyle/>
          <a:p>
            <a:r>
              <a:rPr lang="en-CA"/>
              <a:t>AI </a:t>
            </a:r>
          </a:p>
        </p:txBody>
      </p:sp>
      <p:sp>
        <p:nvSpPr>
          <p:cNvPr id="4" name="Content Placeholder 3">
            <a:extLst>
              <a:ext uri="{FF2B5EF4-FFF2-40B4-BE49-F238E27FC236}">
                <a16:creationId xmlns:a16="http://schemas.microsoft.com/office/drawing/2014/main" id="{0D8EA25D-EE2F-3FFA-2D5E-7F98AF2638CE}"/>
              </a:ext>
            </a:extLst>
          </p:cNvPr>
          <p:cNvSpPr>
            <a:spLocks noGrp="1"/>
          </p:cNvSpPr>
          <p:nvPr>
            <p:ph sz="half" idx="2"/>
          </p:nvPr>
        </p:nvSpPr>
        <p:spPr/>
        <p:txBody>
          <a:bodyPr vert="horz" lIns="91440" tIns="45720" rIns="91440" bIns="45720" rtlCol="0" anchor="t">
            <a:normAutofit/>
          </a:bodyPr>
          <a:lstStyle/>
          <a:p>
            <a:pPr marL="210185" indent="-210185"/>
            <a:r>
              <a:rPr lang="en-CA"/>
              <a:t>Set in job parameters to run at intervals as appropriate</a:t>
            </a:r>
          </a:p>
          <a:p>
            <a:pPr marL="210185" indent="-210185"/>
            <a:r>
              <a:rPr lang="en-CA"/>
              <a:t>Lands in the "in Review" queue when available</a:t>
            </a:r>
          </a:p>
        </p:txBody>
      </p:sp>
      <p:sp>
        <p:nvSpPr>
          <p:cNvPr id="3" name="Text Placeholder 2">
            <a:extLst>
              <a:ext uri="{FF2B5EF4-FFF2-40B4-BE49-F238E27FC236}">
                <a16:creationId xmlns:a16="http://schemas.microsoft.com/office/drawing/2014/main" id="{860F1FA6-F018-DBE5-9033-2069CC54AEE4}"/>
              </a:ext>
            </a:extLst>
          </p:cNvPr>
          <p:cNvSpPr>
            <a:spLocks noGrp="1"/>
          </p:cNvSpPr>
          <p:nvPr>
            <p:ph type="body" idx="1"/>
          </p:nvPr>
        </p:nvSpPr>
        <p:spPr/>
        <p:txBody>
          <a:bodyPr/>
          <a:lstStyle/>
          <a:p>
            <a:r>
              <a:rPr lang="en-CA"/>
              <a:t>EDI </a:t>
            </a:r>
          </a:p>
        </p:txBody>
      </p:sp>
      <p:sp>
        <p:nvSpPr>
          <p:cNvPr id="2" name="Title 1">
            <a:extLst>
              <a:ext uri="{FF2B5EF4-FFF2-40B4-BE49-F238E27FC236}">
                <a16:creationId xmlns:a16="http://schemas.microsoft.com/office/drawing/2014/main" id="{2D9B9456-4917-8A32-822E-631297DA92BC}"/>
              </a:ext>
            </a:extLst>
          </p:cNvPr>
          <p:cNvSpPr>
            <a:spLocks noGrp="1"/>
          </p:cNvSpPr>
          <p:nvPr>
            <p:ph type="title"/>
          </p:nvPr>
        </p:nvSpPr>
        <p:spPr/>
        <p:txBody>
          <a:bodyPr/>
          <a:lstStyle/>
          <a:p>
            <a:r>
              <a:rPr lang="en-CA"/>
              <a:t>Compare – ease of </a:t>
            </a:r>
            <a:r>
              <a:rPr lang="en-CA" err="1"/>
              <a:t>trackin</a:t>
            </a:r>
            <a:r>
              <a:rPr lang="en-US"/>
              <a:t>g</a:t>
            </a:r>
          </a:p>
        </p:txBody>
      </p:sp>
    </p:spTree>
    <p:extLst>
      <p:ext uri="{BB962C8B-B14F-4D97-AF65-F5344CB8AC3E}">
        <p14:creationId xmlns:p14="http://schemas.microsoft.com/office/powerpoint/2010/main" val="19918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5B699-A600-FA68-F73C-8A97CDB5B262}"/>
            </a:ext>
          </a:extLst>
        </p:cNvPr>
        <p:cNvGrpSpPr/>
        <p:nvPr/>
      </p:nvGrpSpPr>
      <p:grpSpPr>
        <a:xfrm>
          <a:off x="0" y="0"/>
          <a:ext cx="0" cy="0"/>
          <a:chOff x="0" y="0"/>
          <a:chExt cx="0" cy="0"/>
        </a:xfrm>
      </p:grpSpPr>
      <p:sp>
        <p:nvSpPr>
          <p:cNvPr id="7" name="Slide Number Placeholder 6" hidden="1">
            <a:extLst>
              <a:ext uri="{FF2B5EF4-FFF2-40B4-BE49-F238E27FC236}">
                <a16:creationId xmlns:a16="http://schemas.microsoft.com/office/drawing/2014/main" id="{BC0946FF-B66F-1588-A0CC-79FE033B17B6}"/>
              </a:ext>
            </a:extLst>
          </p:cNvPr>
          <p:cNvSpPr>
            <a:spLocks noGrp="1"/>
          </p:cNvSpPr>
          <p:nvPr>
            <p:ph type="sldNum" sz="quarter" idx="12"/>
          </p:nvPr>
        </p:nvSpPr>
        <p:spPr/>
        <p:txBody>
          <a:bodyPr/>
          <a:lstStyle/>
          <a:p>
            <a:fld id="{9CD8D479-8942-46E8-A226-A4E01F7A105C}" type="slidenum">
              <a:rPr lang="en-US" smtClean="0"/>
              <a:t>31</a:t>
            </a:fld>
            <a:endParaRPr lang="en-US"/>
          </a:p>
        </p:txBody>
      </p:sp>
      <p:sp>
        <p:nvSpPr>
          <p:cNvPr id="8" name="Date Placeholder 7">
            <a:extLst>
              <a:ext uri="{FF2B5EF4-FFF2-40B4-BE49-F238E27FC236}">
                <a16:creationId xmlns:a16="http://schemas.microsoft.com/office/drawing/2014/main" id="{F0B1D683-09E7-A950-2760-7A29B0B4E685}"/>
              </a:ext>
            </a:extLst>
          </p:cNvPr>
          <p:cNvSpPr>
            <a:spLocks noGrp="1"/>
          </p:cNvSpPr>
          <p:nvPr>
            <p:ph type="dt" sz="half" idx="10"/>
          </p:nvPr>
        </p:nvSpPr>
        <p:spPr/>
        <p:txBody>
          <a:bodyPr/>
          <a:lstStyle/>
          <a:p>
            <a:fld id="{94C81B4D-F060-418E-A958-B2BDC1A258F8}" type="datetime1">
              <a:rPr lang="en-US" smtClean="0"/>
              <a:pPr/>
              <a:t>6/30/26</a:t>
            </a:fld>
            <a:endParaRPr lang="en-US"/>
          </a:p>
        </p:txBody>
      </p:sp>
      <p:sp>
        <p:nvSpPr>
          <p:cNvPr id="9" name="Footer Placeholder 8" hidden="1">
            <a:extLst>
              <a:ext uri="{FF2B5EF4-FFF2-40B4-BE49-F238E27FC236}">
                <a16:creationId xmlns:a16="http://schemas.microsoft.com/office/drawing/2014/main" id="{A009BD08-64AA-D162-48A9-0741CB8EE27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Content Placeholder 5">
            <a:extLst>
              <a:ext uri="{FF2B5EF4-FFF2-40B4-BE49-F238E27FC236}">
                <a16:creationId xmlns:a16="http://schemas.microsoft.com/office/drawing/2014/main" id="{3F9C37AC-43FC-030E-6929-6FF0D62C9F9E}"/>
              </a:ext>
            </a:extLst>
          </p:cNvPr>
          <p:cNvSpPr>
            <a:spLocks noGrp="1"/>
          </p:cNvSpPr>
          <p:nvPr>
            <p:ph sz="quarter" idx="4"/>
          </p:nvPr>
        </p:nvSpPr>
        <p:spPr>
          <a:xfrm>
            <a:off x="6172200" y="2434147"/>
            <a:ext cx="4869426" cy="3811271"/>
          </a:xfrm>
        </p:spPr>
        <p:txBody>
          <a:bodyPr vert="horz" lIns="91440" tIns="45720" rIns="91440" bIns="45720" rtlCol="0" anchor="t">
            <a:normAutofit/>
          </a:bodyPr>
          <a:lstStyle/>
          <a:p>
            <a:pPr marL="210185" indent="-210185"/>
            <a:r>
              <a:rPr lang="en-CA"/>
              <a:t>If the file doesn't attach do you start over</a:t>
            </a:r>
          </a:p>
          <a:p>
            <a:pPr marL="210185" indent="-210185"/>
            <a:r>
              <a:rPr lang="en-CA"/>
              <a:t>Inconsistent load new interpretations of the new scanned data</a:t>
            </a:r>
          </a:p>
          <a:p>
            <a:pPr marL="210185" indent="-210185"/>
            <a:r>
              <a:rPr lang="en-CA"/>
              <a:t>No control over persistent errors as you can't always predict what the AI is confusing</a:t>
            </a:r>
          </a:p>
        </p:txBody>
      </p:sp>
      <p:sp>
        <p:nvSpPr>
          <p:cNvPr id="5" name="Text Placeholder 4">
            <a:extLst>
              <a:ext uri="{FF2B5EF4-FFF2-40B4-BE49-F238E27FC236}">
                <a16:creationId xmlns:a16="http://schemas.microsoft.com/office/drawing/2014/main" id="{BBF59B16-278A-2969-B7F0-5B0DADE31F06}"/>
              </a:ext>
            </a:extLst>
          </p:cNvPr>
          <p:cNvSpPr>
            <a:spLocks noGrp="1"/>
          </p:cNvSpPr>
          <p:nvPr>
            <p:ph type="body" sz="quarter" idx="3"/>
          </p:nvPr>
        </p:nvSpPr>
        <p:spPr/>
        <p:txBody>
          <a:bodyPr/>
          <a:lstStyle/>
          <a:p>
            <a:r>
              <a:rPr lang="en-CA"/>
              <a:t>AI </a:t>
            </a:r>
          </a:p>
        </p:txBody>
      </p:sp>
      <p:sp>
        <p:nvSpPr>
          <p:cNvPr id="4" name="Content Placeholder 3">
            <a:extLst>
              <a:ext uri="{FF2B5EF4-FFF2-40B4-BE49-F238E27FC236}">
                <a16:creationId xmlns:a16="http://schemas.microsoft.com/office/drawing/2014/main" id="{19AABAEE-C6C9-9B83-3CF2-ADE388FC0096}"/>
              </a:ext>
            </a:extLst>
          </p:cNvPr>
          <p:cNvSpPr>
            <a:spLocks noGrp="1"/>
          </p:cNvSpPr>
          <p:nvPr>
            <p:ph sz="half" idx="2"/>
          </p:nvPr>
        </p:nvSpPr>
        <p:spPr/>
        <p:txBody>
          <a:bodyPr vert="horz" lIns="91440" tIns="45720" rIns="91440" bIns="45720" rtlCol="0" anchor="t">
            <a:normAutofit/>
          </a:bodyPr>
          <a:lstStyle/>
          <a:p>
            <a:pPr marL="210185" indent="-210185"/>
            <a:r>
              <a:rPr lang="en-CA"/>
              <a:t>If the file doesn't attach you can delete and reload</a:t>
            </a:r>
          </a:p>
          <a:p>
            <a:pPr marL="210185" indent="-210185"/>
            <a:r>
              <a:rPr lang="en-CA"/>
              <a:t>Consistent load parameters – pulls from the same XML provided</a:t>
            </a:r>
          </a:p>
          <a:p>
            <a:pPr marL="210185" indent="-210185"/>
            <a:r>
              <a:rPr lang="en-CA"/>
              <a:t>Control on persistent errors – speak to vendor and sort what is needed or should be omitted in XML</a:t>
            </a:r>
          </a:p>
          <a:p>
            <a:pPr marL="210185" indent="-210185"/>
            <a:endParaRPr lang="en-US"/>
          </a:p>
        </p:txBody>
      </p:sp>
      <p:sp>
        <p:nvSpPr>
          <p:cNvPr id="3" name="Text Placeholder 2">
            <a:extLst>
              <a:ext uri="{FF2B5EF4-FFF2-40B4-BE49-F238E27FC236}">
                <a16:creationId xmlns:a16="http://schemas.microsoft.com/office/drawing/2014/main" id="{150F5818-8A3D-3FAC-7008-0054C460E3E5}"/>
              </a:ext>
            </a:extLst>
          </p:cNvPr>
          <p:cNvSpPr>
            <a:spLocks noGrp="1"/>
          </p:cNvSpPr>
          <p:nvPr>
            <p:ph type="body" idx="1"/>
          </p:nvPr>
        </p:nvSpPr>
        <p:spPr/>
        <p:txBody>
          <a:bodyPr/>
          <a:lstStyle/>
          <a:p>
            <a:r>
              <a:rPr lang="en-CA"/>
              <a:t>EDI </a:t>
            </a:r>
          </a:p>
        </p:txBody>
      </p:sp>
      <p:sp>
        <p:nvSpPr>
          <p:cNvPr id="2" name="Title 1">
            <a:extLst>
              <a:ext uri="{FF2B5EF4-FFF2-40B4-BE49-F238E27FC236}">
                <a16:creationId xmlns:a16="http://schemas.microsoft.com/office/drawing/2014/main" id="{97B57C43-AFBB-F09E-4873-D55029F9F3A4}"/>
              </a:ext>
            </a:extLst>
          </p:cNvPr>
          <p:cNvSpPr>
            <a:spLocks noGrp="1"/>
          </p:cNvSpPr>
          <p:nvPr>
            <p:ph type="title"/>
          </p:nvPr>
        </p:nvSpPr>
        <p:spPr/>
        <p:txBody>
          <a:bodyPr/>
          <a:lstStyle/>
          <a:p>
            <a:r>
              <a:rPr lang="en-CA"/>
              <a:t>Compare – control of feature</a:t>
            </a:r>
          </a:p>
        </p:txBody>
      </p:sp>
    </p:spTree>
    <p:extLst>
      <p:ext uri="{BB962C8B-B14F-4D97-AF65-F5344CB8AC3E}">
        <p14:creationId xmlns:p14="http://schemas.microsoft.com/office/powerpoint/2010/main" val="199178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0B030F-4947-9238-B98A-9941F2ACC46E}"/>
              </a:ext>
            </a:extLst>
          </p:cNvPr>
          <p:cNvSpPr txBox="1"/>
          <p:nvPr/>
        </p:nvSpPr>
        <p:spPr>
          <a:xfrm>
            <a:off x="1392174" y="5299055"/>
            <a:ext cx="7230618" cy="369332"/>
          </a:xfrm>
          <a:prstGeom prst="rect">
            <a:avLst/>
          </a:prstGeom>
          <a:noFill/>
        </p:spPr>
        <p:txBody>
          <a:bodyPr wrap="square" lIns="91440" tIns="45720" rIns="91440" bIns="45720" anchor="t">
            <a:spAutoFit/>
          </a:bodyPr>
          <a:lstStyle/>
          <a:p>
            <a:pPr lvl="1"/>
            <a:r>
              <a:rPr lang="en-CA">
                <a:solidFill>
                  <a:schemeClr val="bg1"/>
                </a:solidFill>
              </a:rPr>
              <a:t>Fourth area of evaluation</a:t>
            </a:r>
          </a:p>
        </p:txBody>
      </p:sp>
      <p:sp>
        <p:nvSpPr>
          <p:cNvPr id="4" name="Title 3"/>
          <p:cNvSpPr>
            <a:spLocks noGrp="1"/>
          </p:cNvSpPr>
          <p:nvPr>
            <p:ph type="title"/>
          </p:nvPr>
        </p:nvSpPr>
        <p:spPr/>
        <p:txBody>
          <a:bodyPr/>
          <a:lstStyle/>
          <a:p>
            <a:r>
              <a:rPr lang="en-CA"/>
              <a:t>Costs &amp; Impacts</a:t>
            </a:r>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p:cNvSpPr>
            <a:spLocks noGrp="1"/>
          </p:cNvSpPr>
          <p:nvPr>
            <p:ph type="sldNum" sz="quarter" idx="12"/>
          </p:nvPr>
        </p:nvSpPr>
        <p:spPr/>
        <p:txBody>
          <a:bodyPr/>
          <a:lstStyle/>
          <a:p>
            <a:fld id="{9CD8D479-8942-46E8-A226-A4E01F7A105C}" type="slidenum">
              <a:rPr lang="en-US" smtClean="0"/>
              <a:t>33</a:t>
            </a:fld>
            <a:endParaRPr lang="en-US"/>
          </a:p>
        </p:txBody>
      </p:sp>
      <p:sp>
        <p:nvSpPr>
          <p:cNvPr id="6" name="Date Placeholder 5"/>
          <p:cNvSpPr>
            <a:spLocks noGrp="1"/>
          </p:cNvSpPr>
          <p:nvPr>
            <p:ph type="dt" sz="half" idx="10"/>
          </p:nvPr>
        </p:nvSpPr>
        <p:spPr/>
        <p:txBody>
          <a:bodyPr/>
          <a:lstStyle/>
          <a:p>
            <a:fld id="{BA2A3310-D664-4933-9402-AB5DB0887727}" type="datetime1">
              <a:rPr lang="en-US" smtClean="0"/>
              <a:pPr/>
              <a:t>6/30/26</a:t>
            </a:fld>
            <a:endParaRPr lang="en-US"/>
          </a:p>
        </p:txBody>
      </p:sp>
      <p:sp>
        <p:nvSpPr>
          <p:cNvPr id="7" name="Footer Placeholder 6" hidden="1">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3" name="Content Placeholder 2"/>
          <p:cNvSpPr>
            <a:spLocks noGrp="1"/>
          </p:cNvSpPr>
          <p:nvPr>
            <p:ph idx="1"/>
          </p:nvPr>
        </p:nvSpPr>
        <p:spPr>
          <a:xfrm>
            <a:off x="1483782" y="1392172"/>
            <a:ext cx="8593063" cy="4822360"/>
          </a:xfrm>
        </p:spPr>
        <p:txBody>
          <a:bodyPr vert="horz" lIns="91440" tIns="45720" rIns="91440" bIns="45720" rtlCol="0" anchor="t">
            <a:normAutofit/>
          </a:bodyPr>
          <a:lstStyle/>
          <a:p>
            <a:pPr marL="0" indent="0">
              <a:buNone/>
            </a:pPr>
            <a:r>
              <a:rPr lang="en-CA"/>
              <a:t>What is measurable versus what is not</a:t>
            </a:r>
          </a:p>
          <a:p>
            <a:pPr marL="0" indent="0">
              <a:buNone/>
            </a:pPr>
            <a:endParaRPr lang="en-CA"/>
          </a:p>
          <a:p>
            <a:pPr marL="438785" lvl="1" indent="-154940">
              <a:buFont typeface="Courier New" panose="020B0604020202020204" pitchFamily="34" charset="0"/>
              <a:buChar char="o"/>
            </a:pPr>
            <a:r>
              <a:rPr lang="en-CA"/>
              <a:t>Environmental</a:t>
            </a:r>
          </a:p>
          <a:p>
            <a:pPr marL="438785" lvl="1" indent="-154940">
              <a:buFont typeface="Courier New" panose="020B0604020202020204" pitchFamily="34" charset="0"/>
              <a:buChar char="o"/>
            </a:pPr>
            <a:r>
              <a:rPr lang="en-CA"/>
              <a:t>Privacy</a:t>
            </a:r>
          </a:p>
          <a:p>
            <a:pPr marL="438785" lvl="1" indent="-154940">
              <a:buFont typeface="Courier New" panose="020B0604020202020204" pitchFamily="34" charset="0"/>
              <a:buChar char="o"/>
            </a:pPr>
            <a:r>
              <a:rPr lang="en-CA"/>
              <a:t>Staff time</a:t>
            </a:r>
          </a:p>
          <a:p>
            <a:pPr marL="438785" lvl="1" indent="-154940">
              <a:buFont typeface="Courier New" panose="020B0604020202020204" pitchFamily="34" charset="0"/>
              <a:buChar char="o"/>
            </a:pPr>
            <a:r>
              <a:rPr lang="en-CA"/>
              <a:t>Staff retention</a:t>
            </a:r>
          </a:p>
          <a:p>
            <a:pPr marL="438785" lvl="1" indent="-154940">
              <a:buFont typeface="Courier New" panose="020B0604020202020204" pitchFamily="34" charset="0"/>
              <a:buChar char="o"/>
            </a:pPr>
            <a:r>
              <a:rPr lang="en-CA"/>
              <a:t>Staff training</a:t>
            </a:r>
          </a:p>
          <a:p>
            <a:pPr marL="438785" lvl="1" indent="-154940">
              <a:buFont typeface="Courier New" panose="020B0604020202020204" pitchFamily="34" charset="0"/>
              <a:buChar char="o"/>
            </a:pPr>
            <a:r>
              <a:rPr lang="en-CA"/>
              <a:t>Errors</a:t>
            </a:r>
          </a:p>
          <a:p>
            <a:pPr marL="438785" lvl="1" indent="-154940">
              <a:buFont typeface="Courier New" panose="020B0604020202020204" pitchFamily="34" charset="0"/>
              <a:buChar char="o"/>
            </a:pPr>
            <a:r>
              <a:rPr lang="en-CA"/>
              <a:t>Discernment</a:t>
            </a:r>
          </a:p>
          <a:p>
            <a:pPr marL="438785" lvl="1" indent="-154940">
              <a:buFont typeface="Courier New" panose="020B0604020202020204" pitchFamily="34" charset="0"/>
              <a:buChar char="o"/>
            </a:pPr>
            <a:r>
              <a:rPr lang="en-CA"/>
              <a:t>Cost now </a:t>
            </a:r>
          </a:p>
          <a:p>
            <a:pPr marL="438785" lvl="1" indent="-154940">
              <a:buFont typeface="Courier New" panose="020B0604020202020204" pitchFamily="34" charset="0"/>
              <a:buChar char="o"/>
            </a:pPr>
            <a:r>
              <a:rPr lang="en-CA"/>
              <a:t>Cost later</a:t>
            </a:r>
          </a:p>
          <a:p>
            <a:pPr marL="438785" lvl="1" indent="-154940">
              <a:buFont typeface="Courier New" panose="020B0604020202020204" pitchFamily="34" charset="0"/>
              <a:buChar char="o"/>
            </a:pPr>
            <a:r>
              <a:rPr lang="en-CA"/>
              <a:t>Transparency</a:t>
            </a:r>
          </a:p>
          <a:p>
            <a:pPr marL="438785" lvl="1" indent="-154940">
              <a:buFont typeface="Courier New" panose="020B0604020202020204" pitchFamily="34" charset="0"/>
              <a:buChar char="o"/>
            </a:pPr>
            <a:r>
              <a:rPr lang="en-CA"/>
              <a:t>Control</a:t>
            </a:r>
          </a:p>
          <a:p>
            <a:pPr marL="438785" lvl="1" indent="-154940">
              <a:buFont typeface="Courier New" panose="020B0604020202020204" pitchFamily="34" charset="0"/>
              <a:buChar char="o"/>
            </a:pPr>
            <a:endParaRPr lang="en-US"/>
          </a:p>
          <a:p>
            <a:pPr marL="438785" lvl="1" indent="-154940">
              <a:buFont typeface="Courier New" panose="020B0604020202020204" pitchFamily="34" charset="0"/>
              <a:buChar char="o"/>
            </a:pPr>
            <a:endParaRPr lang="en-US"/>
          </a:p>
        </p:txBody>
      </p:sp>
      <p:sp>
        <p:nvSpPr>
          <p:cNvPr id="11" name="Title 1">
            <a:extLst>
              <a:ext uri="{FF2B5EF4-FFF2-40B4-BE49-F238E27FC236}">
                <a16:creationId xmlns:a16="http://schemas.microsoft.com/office/drawing/2014/main" id="{B6E882FF-464F-31D7-7C15-8BD152B1D113}"/>
              </a:ext>
            </a:extLst>
          </p:cNvPr>
          <p:cNvSpPr txBox="1">
            <a:spLocks noGrp="1"/>
          </p:cNvSpPr>
          <p:nvPr>
            <p:ph type="title" idx="4294967295"/>
          </p:nvPr>
        </p:nvSpPr>
        <p:spPr>
          <a:xfrm>
            <a:off x="1486480" y="776128"/>
            <a:ext cx="9439184" cy="7129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Defining Costs and Impacts</a:t>
            </a:r>
          </a:p>
        </p:txBody>
      </p:sp>
    </p:spTree>
    <p:extLst>
      <p:ext uri="{BB962C8B-B14F-4D97-AF65-F5344CB8AC3E}">
        <p14:creationId xmlns:p14="http://schemas.microsoft.com/office/powerpoint/2010/main" val="39711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E1E2457A-BE6C-4C98-FAB2-C9139E5A8416}"/>
              </a:ext>
            </a:extLst>
          </p:cNvPr>
          <p:cNvSpPr>
            <a:spLocks noGrp="1"/>
          </p:cNvSpPr>
          <p:nvPr>
            <p:ph type="sldNum" sz="quarter" idx="12"/>
          </p:nvPr>
        </p:nvSpPr>
        <p:spPr/>
        <p:txBody>
          <a:bodyPr/>
          <a:lstStyle/>
          <a:p>
            <a:fld id="{9CD8D479-8942-46E8-A226-A4E01F7A105C}" type="slidenum">
              <a:rPr lang="en-US"/>
              <a:t>34</a:t>
            </a:fld>
            <a:endParaRPr lang="en-US"/>
          </a:p>
        </p:txBody>
      </p:sp>
      <p:sp>
        <p:nvSpPr>
          <p:cNvPr id="3" name="Date Placeholder 2">
            <a:extLst>
              <a:ext uri="{FF2B5EF4-FFF2-40B4-BE49-F238E27FC236}">
                <a16:creationId xmlns:a16="http://schemas.microsoft.com/office/drawing/2014/main" id="{BAC13AD7-632E-08CD-B0AF-91A004A070DA}"/>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BD5C2A2E-D212-9B3C-5584-66DB737C621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11" name="TextBox 10">
            <a:extLst>
              <a:ext uri="{FF2B5EF4-FFF2-40B4-BE49-F238E27FC236}">
                <a16:creationId xmlns:a16="http://schemas.microsoft.com/office/drawing/2014/main" id="{E9826307-F828-CABE-45DD-1FA9FF21F433}"/>
              </a:ext>
            </a:extLst>
          </p:cNvPr>
          <p:cNvSpPr txBox="1"/>
          <p:nvPr/>
        </p:nvSpPr>
        <p:spPr>
          <a:xfrm>
            <a:off x="1328615" y="1508531"/>
            <a:ext cx="516222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CA"/>
              <a:t>Number of vendors to benefit</a:t>
            </a:r>
          </a:p>
          <a:p>
            <a:pPr marL="342900" indent="-342900">
              <a:buAutoNum type="arabicPeriod"/>
            </a:pPr>
            <a:r>
              <a:rPr lang="en-CA"/>
              <a:t>Number of invoices</a:t>
            </a:r>
          </a:p>
          <a:p>
            <a:pPr marL="342900" indent="-342900">
              <a:buAutoNum type="arabicPeriod"/>
            </a:pPr>
            <a:r>
              <a:rPr lang="en-CA"/>
              <a:t>Number of invoices with multiple lines</a:t>
            </a:r>
          </a:p>
          <a:p>
            <a:pPr marL="342900" indent="-342900">
              <a:buAutoNum type="arabicPeriod"/>
            </a:pPr>
            <a:r>
              <a:rPr lang="en-CA"/>
              <a:t>Set up complexity</a:t>
            </a:r>
          </a:p>
          <a:p>
            <a:pPr marL="342900" indent="-342900">
              <a:buAutoNum type="arabicPeriod"/>
            </a:pPr>
            <a:r>
              <a:rPr lang="en-CA"/>
              <a:t>Cost now</a:t>
            </a:r>
          </a:p>
          <a:p>
            <a:pPr marL="342900" indent="-342900">
              <a:buAutoNum type="arabicPeriod"/>
            </a:pPr>
            <a:r>
              <a:rPr lang="en-CA"/>
              <a:t>Cost in future</a:t>
            </a:r>
          </a:p>
          <a:p>
            <a:pPr marL="342900" indent="-342900">
              <a:buAutoNum type="arabicPeriod"/>
            </a:pPr>
            <a:r>
              <a:rPr lang="en-CA"/>
              <a:t>Development with vendor</a:t>
            </a:r>
          </a:p>
          <a:p>
            <a:pPr marL="342900" indent="-342900">
              <a:buAutoNum type="arabicPeriod"/>
            </a:pPr>
            <a:r>
              <a:rPr lang="en-CA"/>
              <a:t>Changes by vendor</a:t>
            </a:r>
          </a:p>
          <a:p>
            <a:pPr marL="342900" indent="-342900">
              <a:buAutoNum type="arabicPeriod"/>
            </a:pPr>
            <a:r>
              <a:rPr lang="en-CA"/>
              <a:t>Maintaining knowledge and discernment</a:t>
            </a:r>
          </a:p>
          <a:p>
            <a:pPr marL="342900" indent="-342900">
              <a:buAutoNum type="arabicPeriod"/>
            </a:pPr>
            <a:r>
              <a:rPr lang="en-CA"/>
              <a:t>Environmental issues</a:t>
            </a:r>
          </a:p>
          <a:p>
            <a:pPr marL="342900" indent="-342900">
              <a:buAutoNum type="arabicPeriod"/>
            </a:pPr>
            <a:r>
              <a:rPr lang="en-CA"/>
              <a:t>Staff training</a:t>
            </a:r>
          </a:p>
          <a:p>
            <a:pPr marL="342900" indent="-342900">
              <a:buAutoNum type="arabicPeriod"/>
            </a:pPr>
            <a:r>
              <a:rPr lang="en-CA"/>
              <a:t>Added value to process</a:t>
            </a:r>
          </a:p>
          <a:p>
            <a:pPr marL="342900" indent="-342900">
              <a:buAutoNum type="arabicPeriod"/>
            </a:pPr>
            <a:r>
              <a:rPr lang="en-CA"/>
              <a:t>Control over the file and process</a:t>
            </a:r>
          </a:p>
          <a:p>
            <a:pPr marL="342900" indent="-342900">
              <a:buAutoNum type="arabicPeriod"/>
            </a:pPr>
            <a:r>
              <a:rPr lang="en-CA"/>
              <a:t>Transparency with vendor</a:t>
            </a:r>
          </a:p>
          <a:p>
            <a:pPr marL="342900" indent="-342900">
              <a:buAutoNum type="arabicPeriod"/>
            </a:pPr>
            <a:r>
              <a:rPr lang="en-CA"/>
              <a:t>Time saved </a:t>
            </a:r>
          </a:p>
          <a:p>
            <a:pPr marL="342900" indent="-342900">
              <a:buAutoNum type="arabicPeriod"/>
            </a:pPr>
            <a:r>
              <a:rPr lang="en-CA"/>
              <a:t>Errors reduced</a:t>
            </a:r>
          </a:p>
        </p:txBody>
      </p:sp>
      <p:sp>
        <p:nvSpPr>
          <p:cNvPr id="6" name="Title 1">
            <a:extLst>
              <a:ext uri="{FF2B5EF4-FFF2-40B4-BE49-F238E27FC236}">
                <a16:creationId xmlns:a16="http://schemas.microsoft.com/office/drawing/2014/main" id="{175DED38-3D66-AF8A-C016-FB30F78E1812}"/>
              </a:ext>
            </a:extLst>
          </p:cNvPr>
          <p:cNvSpPr txBox="1">
            <a:spLocks noGrp="1"/>
          </p:cNvSpPr>
          <p:nvPr>
            <p:ph type="title" idx="4294967295"/>
          </p:nvPr>
        </p:nvSpPr>
        <p:spPr>
          <a:xfrm>
            <a:off x="1327730" y="797295"/>
            <a:ext cx="9439184" cy="7129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Matrix Categories</a:t>
            </a:r>
          </a:p>
        </p:txBody>
      </p:sp>
    </p:spTree>
    <p:extLst>
      <p:ext uri="{BB962C8B-B14F-4D97-AF65-F5344CB8AC3E}">
        <p14:creationId xmlns:p14="http://schemas.microsoft.com/office/powerpoint/2010/main" val="174938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3AFB305C-A867-6366-C0FB-E8C20CE7A838}"/>
              </a:ext>
            </a:extLst>
          </p:cNvPr>
          <p:cNvSpPr>
            <a:spLocks noGrp="1"/>
          </p:cNvSpPr>
          <p:nvPr>
            <p:ph type="sldNum" sz="quarter" idx="12"/>
          </p:nvPr>
        </p:nvSpPr>
        <p:spPr/>
        <p:txBody>
          <a:bodyPr/>
          <a:lstStyle/>
          <a:p>
            <a:fld id="{9CD8D479-8942-46E8-A226-A4E01F7A105C}" type="slidenum">
              <a:rPr lang="en-US"/>
              <a:t>35</a:t>
            </a:fld>
            <a:endParaRPr lang="en-US"/>
          </a:p>
        </p:txBody>
      </p:sp>
      <p:sp>
        <p:nvSpPr>
          <p:cNvPr id="3" name="Date Placeholder 2">
            <a:extLst>
              <a:ext uri="{FF2B5EF4-FFF2-40B4-BE49-F238E27FC236}">
                <a16:creationId xmlns:a16="http://schemas.microsoft.com/office/drawing/2014/main" id="{248CB5B3-3D91-01A6-F188-79B3C027409C}"/>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75A5DACC-F078-C2DB-058E-6BCF3D1C8D5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graphicFrame>
        <p:nvGraphicFramePr>
          <p:cNvPr id="6" name="Chart 5" descr="Radial graph showing E.D.I as earning best scores over Manually created invoices in second place and AI created invoices in last place">
            <a:extLst>
              <a:ext uri="{FF2B5EF4-FFF2-40B4-BE49-F238E27FC236}">
                <a16:creationId xmlns:a16="http://schemas.microsoft.com/office/drawing/2014/main" id="{C0057377-C215-B69D-51AB-63C07F3A418B}"/>
              </a:ext>
            </a:extLst>
          </p:cNvPr>
          <p:cNvGraphicFramePr>
            <a:graphicFrameLocks/>
          </p:cNvGraphicFramePr>
          <p:nvPr>
            <p:extLst>
              <p:ext uri="{D42A27DB-BD31-4B8C-83A1-F6EECF244321}">
                <p14:modId xmlns:p14="http://schemas.microsoft.com/office/powerpoint/2010/main" val="2987174556"/>
              </p:ext>
            </p:extLst>
          </p:nvPr>
        </p:nvGraphicFramePr>
        <p:xfrm>
          <a:off x="718772" y="206986"/>
          <a:ext cx="10637713" cy="6415209"/>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2C9056D7-A63A-B37D-8FAC-FF82A7594998}"/>
              </a:ext>
            </a:extLst>
          </p:cNvPr>
          <p:cNvSpPr>
            <a:spLocks noGrp="1"/>
          </p:cNvSpPr>
          <p:nvPr>
            <p:ph type="title" idx="4294967295"/>
          </p:nvPr>
        </p:nvSpPr>
        <p:spPr>
          <a:xfrm>
            <a:off x="1410026" y="-1183566"/>
            <a:ext cx="9371949" cy="1183566"/>
          </a:xfrm>
        </p:spPr>
        <p:txBody>
          <a:bodyPr vert="horz" lIns="91440" tIns="45720" rIns="91440" bIns="45720" rtlCol="0" anchor="b">
            <a:normAutofit/>
          </a:bodyPr>
          <a:lstStyle/>
          <a:p>
            <a:r>
              <a:rPr lang="en-US" dirty="0">
                <a:solidFill>
                  <a:schemeClr val="bg2"/>
                </a:solidFill>
              </a:rPr>
              <a:t>EDI versus manual</a:t>
            </a:r>
          </a:p>
        </p:txBody>
      </p:sp>
    </p:spTree>
    <p:extLst>
      <p:ext uri="{BB962C8B-B14F-4D97-AF65-F5344CB8AC3E}">
        <p14:creationId xmlns:p14="http://schemas.microsoft.com/office/powerpoint/2010/main" val="32920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05A28-5E49-ACE8-8248-59065A804C3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30F1DEB-44F2-F998-B8F0-3D1A4180AEA1}"/>
              </a:ext>
            </a:extLst>
          </p:cNvPr>
          <p:cNvSpPr>
            <a:spLocks noGrp="1"/>
          </p:cNvSpPr>
          <p:nvPr>
            <p:ph type="subTitle" idx="1"/>
          </p:nvPr>
        </p:nvSpPr>
        <p:spPr/>
        <p:txBody>
          <a:bodyPr vert="horz" lIns="91440" tIns="45720" rIns="91440" bIns="45720" rtlCol="0" anchor="t">
            <a:normAutofit/>
          </a:bodyPr>
          <a:lstStyle/>
          <a:p>
            <a:r>
              <a:rPr lang="en-CA"/>
              <a:t>Fifth area of evaluation</a:t>
            </a:r>
          </a:p>
        </p:txBody>
      </p:sp>
      <p:sp>
        <p:nvSpPr>
          <p:cNvPr id="2" name="Title 1">
            <a:extLst>
              <a:ext uri="{FF2B5EF4-FFF2-40B4-BE49-F238E27FC236}">
                <a16:creationId xmlns:a16="http://schemas.microsoft.com/office/drawing/2014/main" id="{9A520868-BB0C-02B9-085D-5CFF4589CCB5}"/>
              </a:ext>
            </a:extLst>
          </p:cNvPr>
          <p:cNvSpPr>
            <a:spLocks noGrp="1"/>
          </p:cNvSpPr>
          <p:nvPr>
            <p:ph type="ctrTitle"/>
          </p:nvPr>
        </p:nvSpPr>
        <p:spPr/>
        <p:txBody>
          <a:bodyPr/>
          <a:lstStyle/>
          <a:p>
            <a:r>
              <a:rPr lang="en-CA"/>
              <a:t>Efficiencies versus efficiencies</a:t>
            </a:r>
          </a:p>
        </p:txBody>
      </p:sp>
    </p:spTree>
    <p:extLst>
      <p:ext uri="{BB962C8B-B14F-4D97-AF65-F5344CB8AC3E}">
        <p14:creationId xmlns:p14="http://schemas.microsoft.com/office/powerpoint/2010/main" val="108971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BDABE-17C9-2926-B33A-EF939669161C}"/>
            </a:ext>
          </a:extLst>
        </p:cNvPr>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3F910E08-8630-1849-FA16-28D999DD3120}"/>
              </a:ext>
            </a:extLst>
          </p:cNvPr>
          <p:cNvSpPr>
            <a:spLocks noGrp="1"/>
          </p:cNvSpPr>
          <p:nvPr>
            <p:ph type="sldNum" sz="quarter" idx="12"/>
          </p:nvPr>
        </p:nvSpPr>
        <p:spPr/>
        <p:txBody>
          <a:bodyPr/>
          <a:lstStyle/>
          <a:p>
            <a:fld id="{9CD8D479-8942-46E8-A226-A4E01F7A105C}" type="slidenum">
              <a:rPr lang="en-US" smtClean="0"/>
              <a:t>37</a:t>
            </a:fld>
            <a:endParaRPr lang="en-US"/>
          </a:p>
        </p:txBody>
      </p:sp>
      <p:sp>
        <p:nvSpPr>
          <p:cNvPr id="3" name="Date Placeholder 2">
            <a:extLst>
              <a:ext uri="{FF2B5EF4-FFF2-40B4-BE49-F238E27FC236}">
                <a16:creationId xmlns:a16="http://schemas.microsoft.com/office/drawing/2014/main" id="{91EBAA61-F140-9493-3FB3-088E3D5076DD}"/>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78FC7D88-B5B1-B965-79CB-3A9DF0041E7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5" name="TextBox 4">
            <a:extLst>
              <a:ext uri="{FF2B5EF4-FFF2-40B4-BE49-F238E27FC236}">
                <a16:creationId xmlns:a16="http://schemas.microsoft.com/office/drawing/2014/main" id="{A59BBD63-9B04-1975-6E1D-83BDB7337D21}"/>
              </a:ext>
            </a:extLst>
          </p:cNvPr>
          <p:cNvSpPr txBox="1"/>
          <p:nvPr/>
        </p:nvSpPr>
        <p:spPr>
          <a:xfrm>
            <a:off x="1441182" y="2516963"/>
            <a:ext cx="9856292" cy="286232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AI versus EDI and Manual</a:t>
            </a:r>
          </a:p>
          <a:p>
            <a:endParaRPr lang="en-CA"/>
          </a:p>
          <a:p>
            <a:r>
              <a:rPr lang="en-CA"/>
              <a:t>How quick is each method?</a:t>
            </a:r>
          </a:p>
          <a:p>
            <a:r>
              <a:rPr lang="en-CA"/>
              <a:t>How simple is the method?</a:t>
            </a:r>
          </a:p>
          <a:p>
            <a:r>
              <a:rPr lang="en-CA"/>
              <a:t>Does it create or reduce errors?</a:t>
            </a:r>
          </a:p>
          <a:p>
            <a:endParaRPr lang="en-US"/>
          </a:p>
          <a:p>
            <a:endParaRPr lang="en-US"/>
          </a:p>
          <a:p>
            <a:endParaRPr lang="en-US"/>
          </a:p>
          <a:p>
            <a:endParaRPr lang="en-US"/>
          </a:p>
          <a:p>
            <a:endParaRPr lang="en-CA"/>
          </a:p>
        </p:txBody>
      </p:sp>
      <p:sp>
        <p:nvSpPr>
          <p:cNvPr id="7" name="Title 1">
            <a:extLst>
              <a:ext uri="{FF2B5EF4-FFF2-40B4-BE49-F238E27FC236}">
                <a16:creationId xmlns:a16="http://schemas.microsoft.com/office/drawing/2014/main" id="{6AE52DF3-C5FA-E72D-F023-164B9B7D6F4E}"/>
              </a:ext>
            </a:extLst>
          </p:cNvPr>
          <p:cNvSpPr txBox="1">
            <a:spLocks noGrp="1"/>
          </p:cNvSpPr>
          <p:nvPr>
            <p:ph type="title" idx="4294967295"/>
          </p:nvPr>
        </p:nvSpPr>
        <p:spPr>
          <a:xfrm>
            <a:off x="1380953" y="1500680"/>
            <a:ext cx="9439184" cy="7129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 Efficiencies versus Efficiencies</a:t>
            </a:r>
          </a:p>
        </p:txBody>
      </p:sp>
    </p:spTree>
    <p:extLst>
      <p:ext uri="{BB962C8B-B14F-4D97-AF65-F5344CB8AC3E}">
        <p14:creationId xmlns:p14="http://schemas.microsoft.com/office/powerpoint/2010/main" val="157396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51F9A-FFEC-9CC0-B599-4D12D3F874F0}"/>
            </a:ext>
          </a:extLst>
        </p:cNvPr>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D5FB28E7-A73C-57FE-D40F-4C2817D5C8FB}"/>
              </a:ext>
            </a:extLst>
          </p:cNvPr>
          <p:cNvSpPr>
            <a:spLocks noGrp="1"/>
          </p:cNvSpPr>
          <p:nvPr>
            <p:ph type="sldNum" sz="quarter" idx="12"/>
          </p:nvPr>
        </p:nvSpPr>
        <p:spPr/>
        <p:txBody>
          <a:bodyPr/>
          <a:lstStyle/>
          <a:p>
            <a:fld id="{9CD8D479-8942-46E8-A226-A4E01F7A105C}" type="slidenum">
              <a:rPr lang="en-US"/>
              <a:t>38</a:t>
            </a:fld>
            <a:endParaRPr lang="en-US"/>
          </a:p>
        </p:txBody>
      </p:sp>
      <p:sp>
        <p:nvSpPr>
          <p:cNvPr id="3" name="Date Placeholder 2">
            <a:extLst>
              <a:ext uri="{FF2B5EF4-FFF2-40B4-BE49-F238E27FC236}">
                <a16:creationId xmlns:a16="http://schemas.microsoft.com/office/drawing/2014/main" id="{18626073-F36A-305E-B302-1B2E985CC10C}"/>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DF10C09D-65A1-2A44-4485-B7F2944007C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graphicFrame>
        <p:nvGraphicFramePr>
          <p:cNvPr id="6" name="Chart 5" descr="Chart demonstrating E.D.I. has top score on 11 out of 16 categories">
            <a:extLst>
              <a:ext uri="{FF2B5EF4-FFF2-40B4-BE49-F238E27FC236}">
                <a16:creationId xmlns:a16="http://schemas.microsoft.com/office/drawing/2014/main" id="{7379C01D-B100-B0FB-879F-4346BE093B3B}"/>
              </a:ext>
            </a:extLst>
          </p:cNvPr>
          <p:cNvGraphicFramePr>
            <a:graphicFrameLocks/>
          </p:cNvGraphicFramePr>
          <p:nvPr>
            <p:extLst>
              <p:ext uri="{D42A27DB-BD31-4B8C-83A1-F6EECF244321}">
                <p14:modId xmlns:p14="http://schemas.microsoft.com/office/powerpoint/2010/main" val="1677287633"/>
              </p:ext>
            </p:extLst>
          </p:nvPr>
        </p:nvGraphicFramePr>
        <p:xfrm>
          <a:off x="1101725" y="738188"/>
          <a:ext cx="9991271" cy="503600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a:extLst>
              <a:ext uri="{FF2B5EF4-FFF2-40B4-BE49-F238E27FC236}">
                <a16:creationId xmlns:a16="http://schemas.microsoft.com/office/drawing/2014/main" id="{27413977-4B25-CB7B-3F08-62F66DC840CD}"/>
              </a:ext>
            </a:extLst>
          </p:cNvPr>
          <p:cNvSpPr txBox="1">
            <a:spLocks noGrp="1"/>
          </p:cNvSpPr>
          <p:nvPr>
            <p:ph type="title" idx="4294967295"/>
          </p:nvPr>
        </p:nvSpPr>
        <p:spPr>
          <a:xfrm>
            <a:off x="5470768" y="5972256"/>
            <a:ext cx="148003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chemeClr val="tx1"/>
                </a:solidFill>
                <a:effectLst/>
                <a:uLnTx/>
                <a:uFillTx/>
                <a:latin typeface="+mn-lt"/>
                <a:ea typeface="+mn-ea"/>
                <a:cs typeface="+mn-cs"/>
              </a:rPr>
              <a:t>EDI totals </a:t>
            </a:r>
            <a:r>
              <a:rPr kumimoji="0" lang="en-CA" sz="1800" b="0" i="0" u="none" strike="noStrike" kern="1200" cap="none" spc="0" normalizeH="0" baseline="0" noProof="0" dirty="0">
                <a:ln>
                  <a:noFill/>
                </a:ln>
                <a:solidFill>
                  <a:schemeClr val="bg1"/>
                </a:solidFill>
                <a:effectLst/>
                <a:uLnTx/>
                <a:uFillTx/>
                <a:latin typeface="+mn-lt"/>
                <a:ea typeface="+mn-ea"/>
                <a:cs typeface="+mn-cs"/>
              </a:rPr>
              <a:t>Top Scores</a:t>
            </a:r>
          </a:p>
        </p:txBody>
      </p:sp>
    </p:spTree>
    <p:extLst>
      <p:ext uri="{BB962C8B-B14F-4D97-AF65-F5344CB8AC3E}">
        <p14:creationId xmlns:p14="http://schemas.microsoft.com/office/powerpoint/2010/main" val="146507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145971E9-3C99-AAC8-614B-1B74076023C7}"/>
              </a:ext>
            </a:extLst>
          </p:cNvPr>
          <p:cNvSpPr>
            <a:spLocks noGrp="1"/>
          </p:cNvSpPr>
          <p:nvPr>
            <p:ph type="sldNum" sz="quarter" idx="12"/>
          </p:nvPr>
        </p:nvSpPr>
        <p:spPr/>
        <p:txBody>
          <a:bodyPr/>
          <a:lstStyle/>
          <a:p>
            <a:fld id="{9CD8D479-8942-46E8-A226-A4E01F7A105C}" type="slidenum">
              <a:rPr lang="en-US"/>
              <a:t>39</a:t>
            </a:fld>
            <a:endParaRPr lang="en-US"/>
          </a:p>
        </p:txBody>
      </p:sp>
      <p:sp>
        <p:nvSpPr>
          <p:cNvPr id="3" name="Date Placeholder 2">
            <a:extLst>
              <a:ext uri="{FF2B5EF4-FFF2-40B4-BE49-F238E27FC236}">
                <a16:creationId xmlns:a16="http://schemas.microsoft.com/office/drawing/2014/main" id="{9D7ED0A6-3A76-51CF-284F-EF5CACD7B3C5}"/>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366E7628-E13C-EF5B-8E7F-8D844BDA30A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graphicFrame>
        <p:nvGraphicFramePr>
          <p:cNvPr id="5" name="Chart 4" descr="Bar graph showing E.D.I. scores 24 out for 24 in measurable costs">
            <a:extLst>
              <a:ext uri="{FF2B5EF4-FFF2-40B4-BE49-F238E27FC236}">
                <a16:creationId xmlns:a16="http://schemas.microsoft.com/office/drawing/2014/main" id="{B12917BD-F3C6-CD08-694C-2EE847EE0EC7}"/>
              </a:ext>
              <a:ext uri="{147F2762-F138-4A5C-976F-8EAC2B608ADB}">
                <a16:predDERef xmlns:a16="http://schemas.microsoft.com/office/drawing/2014/main" pred="{23CCB158-D22E-A55A-C93F-A613BBE5EE7D}"/>
              </a:ext>
            </a:extLst>
          </p:cNvPr>
          <p:cNvGraphicFramePr>
            <a:graphicFrameLocks/>
          </p:cNvGraphicFramePr>
          <p:nvPr>
            <p:extLst>
              <p:ext uri="{D42A27DB-BD31-4B8C-83A1-F6EECF244321}">
                <p14:modId xmlns:p14="http://schemas.microsoft.com/office/powerpoint/2010/main" val="3279299602"/>
              </p:ext>
            </p:extLst>
          </p:nvPr>
        </p:nvGraphicFramePr>
        <p:xfrm>
          <a:off x="1641475" y="1002568"/>
          <a:ext cx="8675076" cy="447235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a:extLst>
              <a:ext uri="{FF2B5EF4-FFF2-40B4-BE49-F238E27FC236}">
                <a16:creationId xmlns:a16="http://schemas.microsoft.com/office/drawing/2014/main" id="{421EF91E-E0EE-4453-6891-588519A3B6B4}"/>
              </a:ext>
            </a:extLst>
          </p:cNvPr>
          <p:cNvSpPr txBox="1">
            <a:spLocks noGrp="1"/>
          </p:cNvSpPr>
          <p:nvPr>
            <p:ph type="title" idx="4294967295"/>
          </p:nvPr>
        </p:nvSpPr>
        <p:spPr>
          <a:xfrm>
            <a:off x="5470768" y="5972256"/>
            <a:ext cx="148003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chemeClr val="tx1"/>
                </a:solidFill>
                <a:effectLst/>
                <a:uLnTx/>
                <a:uFillTx/>
                <a:latin typeface="+mn-lt"/>
                <a:ea typeface="+mn-ea"/>
                <a:cs typeface="+mn-cs"/>
              </a:rPr>
              <a:t>EDI totals</a:t>
            </a:r>
          </a:p>
        </p:txBody>
      </p:sp>
    </p:spTree>
    <p:extLst>
      <p:ext uri="{BB962C8B-B14F-4D97-AF65-F5344CB8AC3E}">
        <p14:creationId xmlns:p14="http://schemas.microsoft.com/office/powerpoint/2010/main" val="252708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A62AC9B9-B386-727C-F0C6-0BB964243FD5}"/>
              </a:ext>
              <a:ext uri="{C183D7F6-B498-43B3-948B-1728B52AA6E4}">
                <adec:decorative xmlns:adec="http://schemas.microsoft.com/office/drawing/2017/decorative" val="1"/>
              </a:ext>
            </a:extLst>
          </p:cNvPr>
          <p:cNvSpPr>
            <a:spLocks noGrp="1"/>
          </p:cNvSpPr>
          <p:nvPr>
            <p:ph type="sldNum" sz="quarter" idx="12"/>
          </p:nvPr>
        </p:nvSpPr>
        <p:spPr/>
        <p:txBody>
          <a:bodyPr/>
          <a:lstStyle/>
          <a:p>
            <a:fld id="{9CD8D479-8942-46E8-A226-A4E01F7A105C}" type="slidenum">
              <a:rPr lang="en-CA" smtClean="0"/>
              <a:t>4</a:t>
            </a:fld>
            <a:endParaRPr lang="en-CA"/>
          </a:p>
        </p:txBody>
      </p:sp>
      <p:sp>
        <p:nvSpPr>
          <p:cNvPr id="3" name="Date Placeholder 2">
            <a:extLst>
              <a:ext uri="{FF2B5EF4-FFF2-40B4-BE49-F238E27FC236}">
                <a16:creationId xmlns:a16="http://schemas.microsoft.com/office/drawing/2014/main" id="{0358E9B0-D8FB-980F-948E-A28B93142B23}"/>
              </a:ext>
              <a:ext uri="{C183D7F6-B498-43B3-948B-1728B52AA6E4}">
                <adec:decorative xmlns:adec="http://schemas.microsoft.com/office/drawing/2017/decorative" val="1"/>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A48F1926-7B92-E532-EE4D-BCBA311A563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5" name="TextBox 4">
            <a:extLst>
              <a:ext uri="{FF2B5EF4-FFF2-40B4-BE49-F238E27FC236}">
                <a16:creationId xmlns:a16="http://schemas.microsoft.com/office/drawing/2014/main" id="{FB2E9886-388B-BE90-EECE-F184896A678D}"/>
              </a:ext>
            </a:extLst>
          </p:cNvPr>
          <p:cNvSpPr txBox="1"/>
          <p:nvPr/>
        </p:nvSpPr>
        <p:spPr>
          <a:xfrm>
            <a:off x="1563624" y="1636777"/>
            <a:ext cx="9006840" cy="2862322"/>
          </a:xfrm>
          <a:prstGeom prst="rect">
            <a:avLst/>
          </a:prstGeom>
          <a:noFill/>
        </p:spPr>
        <p:txBody>
          <a:bodyPr wrap="square" rtlCol="0">
            <a:spAutoFit/>
          </a:bodyPr>
          <a:lstStyle/>
          <a:p>
            <a:r>
              <a:rPr lang="en-CA"/>
              <a:t>This feature will, when released, be available to enable in your Alma instance; however, it may require vetting through ICT and legal departments prior to enabling</a:t>
            </a:r>
          </a:p>
          <a:p>
            <a:endParaRPr lang="en-CA"/>
          </a:p>
          <a:p>
            <a:r>
              <a:rPr lang="en-CA"/>
              <a:t>Gen AI tools can pose security and privacy risks</a:t>
            </a:r>
          </a:p>
          <a:p>
            <a:endParaRPr lang="en-CA"/>
          </a:p>
          <a:p>
            <a:r>
              <a:rPr lang="en-CA"/>
              <a:t>Our policy is that confidential, internal or restricted information must not be uploaded into public AI tools</a:t>
            </a:r>
          </a:p>
          <a:p>
            <a:endParaRPr lang="en-CA"/>
          </a:p>
          <a:p>
            <a:r>
              <a:rPr lang="en-CA"/>
              <a:t>Following the privacy and security impact assessment ICT and legal will approve or deny the feature for testing</a:t>
            </a:r>
          </a:p>
        </p:txBody>
      </p:sp>
      <p:sp>
        <p:nvSpPr>
          <p:cNvPr id="6" name="Title 5">
            <a:extLst>
              <a:ext uri="{FF2B5EF4-FFF2-40B4-BE49-F238E27FC236}">
                <a16:creationId xmlns:a16="http://schemas.microsoft.com/office/drawing/2014/main" id="{221A0969-404A-C0A5-21FC-AC09F7C5F44A}"/>
              </a:ext>
            </a:extLst>
          </p:cNvPr>
          <p:cNvSpPr>
            <a:spLocks noGrp="1"/>
          </p:cNvSpPr>
          <p:nvPr>
            <p:ph type="title" idx="4294967295"/>
          </p:nvPr>
        </p:nvSpPr>
        <p:spPr>
          <a:xfrm>
            <a:off x="1410026" y="-1183566"/>
            <a:ext cx="9371949" cy="1183566"/>
          </a:xfrm>
        </p:spPr>
        <p:txBody>
          <a:bodyPr vert="horz" lIns="91440" tIns="45720" rIns="91440" bIns="45720" rtlCol="0" anchor="b">
            <a:normAutofit/>
          </a:bodyPr>
          <a:lstStyle/>
          <a:p>
            <a:r>
              <a:rPr lang="en-US" dirty="0">
                <a:solidFill>
                  <a:schemeClr val="tx2">
                    <a:lumMod val="10000"/>
                    <a:lumOff val="90000"/>
                  </a:schemeClr>
                </a:solidFill>
              </a:rPr>
              <a:t>Considerations</a:t>
            </a:r>
          </a:p>
        </p:txBody>
      </p:sp>
    </p:spTree>
    <p:extLst>
      <p:ext uri="{BB962C8B-B14F-4D97-AF65-F5344CB8AC3E}">
        <p14:creationId xmlns:p14="http://schemas.microsoft.com/office/powerpoint/2010/main" val="233523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09A7A-5FE4-CBDF-9A3C-7E4B667AB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74D774-2FA3-2DDF-E9CE-68723EA57AA5}"/>
              </a:ext>
            </a:extLst>
          </p:cNvPr>
          <p:cNvSpPr>
            <a:spLocks noGrp="1"/>
          </p:cNvSpPr>
          <p:nvPr>
            <p:ph type="ctrTitle"/>
          </p:nvPr>
        </p:nvSpPr>
        <p:spPr/>
        <p:txBody>
          <a:bodyPr>
            <a:normAutofit/>
          </a:bodyPr>
          <a:lstStyle/>
          <a:p>
            <a:r>
              <a:rPr lang="en-CA" sz="4400"/>
              <a:t>Recommendations and questions</a:t>
            </a:r>
          </a:p>
        </p:txBody>
      </p:sp>
    </p:spTree>
    <p:extLst>
      <p:ext uri="{BB962C8B-B14F-4D97-AF65-F5344CB8AC3E}">
        <p14:creationId xmlns:p14="http://schemas.microsoft.com/office/powerpoint/2010/main" val="178345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A22BE-3B57-7096-CE86-A45E7EAD597C}"/>
            </a:ext>
          </a:extLst>
        </p:cNvPr>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0CB23CA9-6634-6F8B-F79C-1EBB2DC170A5}"/>
              </a:ext>
            </a:extLst>
          </p:cNvPr>
          <p:cNvSpPr>
            <a:spLocks noGrp="1"/>
          </p:cNvSpPr>
          <p:nvPr>
            <p:ph type="sldNum" sz="quarter" idx="12"/>
          </p:nvPr>
        </p:nvSpPr>
        <p:spPr/>
        <p:txBody>
          <a:bodyPr/>
          <a:lstStyle/>
          <a:p>
            <a:fld id="{9CD8D479-8942-46E8-A226-A4E01F7A105C}" type="slidenum">
              <a:rPr lang="en-US" smtClean="0"/>
              <a:t>41</a:t>
            </a:fld>
            <a:endParaRPr lang="en-US"/>
          </a:p>
        </p:txBody>
      </p:sp>
      <p:sp>
        <p:nvSpPr>
          <p:cNvPr id="3" name="Date Placeholder 2">
            <a:extLst>
              <a:ext uri="{FF2B5EF4-FFF2-40B4-BE49-F238E27FC236}">
                <a16:creationId xmlns:a16="http://schemas.microsoft.com/office/drawing/2014/main" id="{9E52B9BB-9866-5E5F-83A7-6E1F48D786B5}"/>
              </a:ext>
            </a:extLst>
          </p:cNvPr>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FF2B5EF4-FFF2-40B4-BE49-F238E27FC236}">
                <a16:creationId xmlns:a16="http://schemas.microsoft.com/office/drawing/2014/main" id="{04D9D3D9-BDF1-A036-230D-E17DA4619B9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5" name="TextBox 4">
            <a:extLst>
              <a:ext uri="{FF2B5EF4-FFF2-40B4-BE49-F238E27FC236}">
                <a16:creationId xmlns:a16="http://schemas.microsoft.com/office/drawing/2014/main" id="{8ACFC382-D456-7D8A-336C-DB436F809E2A}"/>
              </a:ext>
            </a:extLst>
          </p:cNvPr>
          <p:cNvSpPr txBox="1"/>
          <p:nvPr/>
        </p:nvSpPr>
        <p:spPr>
          <a:xfrm>
            <a:off x="1323951" y="1510732"/>
            <a:ext cx="9856292"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a:t>If you haven't already set up EDI with vendors. Do it. </a:t>
            </a:r>
          </a:p>
          <a:p>
            <a:endParaRPr lang="en-CA"/>
          </a:p>
          <a:p>
            <a:r>
              <a:rPr lang="en-CA" dirty="0"/>
              <a:t>In anticipation of vendors pushing out more AI features we encourage everyone to develop processes </a:t>
            </a:r>
            <a:r>
              <a:rPr lang="en-CA"/>
              <a:t>for testing AI features before adoption to ensure it is advantageous and improves your process</a:t>
            </a:r>
          </a:p>
          <a:p>
            <a:endParaRPr lang="en-CA" dirty="0"/>
          </a:p>
          <a:p>
            <a:r>
              <a:rPr lang="en-CA" dirty="0"/>
              <a:t>We would highly recommend including staff in the testing process as they are impacted by AI features more immediately and are more </a:t>
            </a:r>
            <a:r>
              <a:rPr lang="en-CA"/>
              <a:t>knowledgeable about workflow realities</a:t>
            </a:r>
            <a:endParaRPr lang="en-CA" dirty="0"/>
          </a:p>
          <a:p>
            <a:endParaRPr lang="en-CA" dirty="0"/>
          </a:p>
          <a:p>
            <a:endParaRPr lang="en-CA"/>
          </a:p>
          <a:p>
            <a:endParaRPr lang="en-US"/>
          </a:p>
          <a:p>
            <a:endParaRPr lang="en-US"/>
          </a:p>
          <a:p>
            <a:endParaRPr lang="en-CA"/>
          </a:p>
        </p:txBody>
      </p:sp>
      <p:sp>
        <p:nvSpPr>
          <p:cNvPr id="7" name="Title 1">
            <a:extLst>
              <a:ext uri="{FF2B5EF4-FFF2-40B4-BE49-F238E27FC236}">
                <a16:creationId xmlns:a16="http://schemas.microsoft.com/office/drawing/2014/main" id="{46B70FBD-D2A5-887B-6555-35A565312F17}"/>
              </a:ext>
            </a:extLst>
          </p:cNvPr>
          <p:cNvSpPr txBox="1">
            <a:spLocks noGrp="1"/>
          </p:cNvSpPr>
          <p:nvPr>
            <p:ph type="title" idx="4294967295"/>
          </p:nvPr>
        </p:nvSpPr>
        <p:spPr>
          <a:xfrm>
            <a:off x="1327730" y="797295"/>
            <a:ext cx="9439184" cy="7129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Recommendation</a:t>
            </a:r>
          </a:p>
        </p:txBody>
      </p:sp>
    </p:spTree>
    <p:extLst>
      <p:ext uri="{BB962C8B-B14F-4D97-AF65-F5344CB8AC3E}">
        <p14:creationId xmlns:p14="http://schemas.microsoft.com/office/powerpoint/2010/main" val="233187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7284A32E-C096-108E-6429-25222FB1FA75}"/>
              </a:ext>
            </a:extLst>
          </p:cNvPr>
          <p:cNvSpPr>
            <a:spLocks noGrp="1"/>
          </p:cNvSpPr>
          <p:nvPr>
            <p:ph type="sldNum" sz="quarter" idx="12"/>
          </p:nvPr>
        </p:nvSpPr>
        <p:spPr/>
        <p:txBody>
          <a:bodyPr/>
          <a:lstStyle/>
          <a:p>
            <a:fld id="{9CD8D479-8942-46E8-A226-A4E01F7A105C}" type="slidenum">
              <a:rPr lang="en-US"/>
              <a:t>42</a:t>
            </a:fld>
            <a:endParaRPr lang="en-US"/>
          </a:p>
        </p:txBody>
      </p:sp>
      <p:sp>
        <p:nvSpPr>
          <p:cNvPr id="6" name="Date Placeholder 5">
            <a:extLst>
              <a:ext uri="{FF2B5EF4-FFF2-40B4-BE49-F238E27FC236}">
                <a16:creationId xmlns:a16="http://schemas.microsoft.com/office/drawing/2014/main" id="{36169292-025E-AE20-6F3C-0C721F5DBCEC}"/>
              </a:ext>
            </a:extLst>
          </p:cNvPr>
          <p:cNvSpPr>
            <a:spLocks noGrp="1"/>
          </p:cNvSpPr>
          <p:nvPr>
            <p:ph type="dt" sz="half" idx="10"/>
          </p:nvPr>
        </p:nvSpPr>
        <p:spPr/>
        <p:txBody>
          <a:bodyPr/>
          <a:lstStyle/>
          <a:p>
            <a:fld id="{E1447A63-5E3D-469C-A0D1-119323F4F95E}" type="datetime1">
              <a:rPr lang="en-US" smtClean="0"/>
              <a:pPr/>
              <a:t>6/30/26</a:t>
            </a:fld>
            <a:endParaRPr lang="en-US"/>
          </a:p>
        </p:txBody>
      </p:sp>
      <p:sp>
        <p:nvSpPr>
          <p:cNvPr id="7" name="Footer Placeholder 6" hidden="1">
            <a:extLst>
              <a:ext uri="{FF2B5EF4-FFF2-40B4-BE49-F238E27FC236}">
                <a16:creationId xmlns:a16="http://schemas.microsoft.com/office/drawing/2014/main" id="{0269509E-566C-4049-0B3E-49F0DC0C07C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4" name="Text Placeholder 3">
            <a:extLst>
              <a:ext uri="{FF2B5EF4-FFF2-40B4-BE49-F238E27FC236}">
                <a16:creationId xmlns:a16="http://schemas.microsoft.com/office/drawing/2014/main" id="{9AF32A8F-37B5-B97E-28D2-A456D3CDBA8D}"/>
              </a:ext>
            </a:extLst>
          </p:cNvPr>
          <p:cNvSpPr>
            <a:spLocks noGrp="1"/>
          </p:cNvSpPr>
          <p:nvPr>
            <p:ph type="body" sz="half" idx="2"/>
          </p:nvPr>
        </p:nvSpPr>
        <p:spPr>
          <a:xfrm>
            <a:off x="776935" y="1619564"/>
            <a:ext cx="10867944" cy="2479547"/>
          </a:xfrm>
        </p:spPr>
        <p:txBody>
          <a:bodyPr vert="horz" lIns="91440" tIns="45720" rIns="91440" bIns="45720" rtlCol="0" anchor="t">
            <a:normAutofit/>
          </a:bodyPr>
          <a:lstStyle/>
          <a:p>
            <a:r>
              <a:rPr lang="en-CA" sz="2000">
                <a:highlight>
                  <a:srgbClr val="FFFFFF"/>
                </a:highlight>
                <a:latin typeface="Aptos"/>
              </a:rPr>
              <a:t>Using Gobi but not set up for EDI? Contact - </a:t>
            </a:r>
            <a:r>
              <a:rPr lang="en-CA" sz="2000">
                <a:highlight>
                  <a:srgbClr val="FFFFFF"/>
                </a:highlight>
                <a:latin typeface="Aptos"/>
                <a:hlinkClick r:id="rId3"/>
              </a:rPr>
              <a:t>gobicustservice@ebsco.com</a:t>
            </a:r>
            <a:endParaRPr lang="en-CA" sz="2000">
              <a:solidFill>
                <a:srgbClr val="242424"/>
              </a:solidFill>
              <a:highlight>
                <a:srgbClr val="FFFFFF"/>
              </a:highlight>
              <a:latin typeface="Aptos"/>
            </a:endParaRPr>
          </a:p>
          <a:p>
            <a:r>
              <a:rPr lang="en-CA" sz="2000">
                <a:solidFill>
                  <a:srgbClr val="4D3E2F"/>
                </a:solidFill>
                <a:highlight>
                  <a:srgbClr val="FFFFFF"/>
                </a:highlight>
                <a:latin typeface="Aptos"/>
              </a:rPr>
              <a:t>Using EBSCO and not set up for EDI? Contact – </a:t>
            </a:r>
            <a:r>
              <a:rPr lang="en-CA" sz="2000">
                <a:solidFill>
                  <a:srgbClr val="4D3E2F"/>
                </a:solidFill>
                <a:highlight>
                  <a:srgbClr val="FFFFFF"/>
                </a:highlight>
                <a:latin typeface="Aptos"/>
                <a:hlinkClick r:id="rId4"/>
              </a:rPr>
              <a:t>acampbell@ebsco.com</a:t>
            </a:r>
            <a:endParaRPr lang="en-CA" sz="2000">
              <a:solidFill>
                <a:srgbClr val="4D3E2F"/>
              </a:solidFill>
              <a:highlight>
                <a:srgbClr val="FFFFFF"/>
              </a:highlight>
              <a:latin typeface="Aptos"/>
            </a:endParaRPr>
          </a:p>
          <a:p>
            <a:endParaRPr lang="en-CA" sz="2000">
              <a:solidFill>
                <a:srgbClr val="4D3E2F"/>
              </a:solidFill>
              <a:highlight>
                <a:srgbClr val="FFFFFF"/>
              </a:highlight>
              <a:latin typeface="Aptos"/>
            </a:endParaRPr>
          </a:p>
          <a:p>
            <a:r>
              <a:rPr lang="en-CA" sz="2000">
                <a:solidFill>
                  <a:srgbClr val="4D3E2F"/>
                </a:solidFill>
                <a:highlight>
                  <a:srgbClr val="FFFFFF"/>
                </a:highlight>
                <a:latin typeface="Aptos"/>
              </a:rPr>
              <a:t>Want to see live examples of EDI? Contact – </a:t>
            </a:r>
            <a:r>
              <a:rPr lang="en-CA" sz="2000">
                <a:solidFill>
                  <a:srgbClr val="4D3E2F"/>
                </a:solidFill>
                <a:highlight>
                  <a:srgbClr val="FFFFFF"/>
                </a:highlight>
                <a:latin typeface="Aptos"/>
                <a:hlinkClick r:id="rId5"/>
              </a:rPr>
              <a:t>swhittle@wlu.ca</a:t>
            </a:r>
            <a:endParaRPr lang="en-CA"/>
          </a:p>
          <a:p>
            <a:r>
              <a:rPr lang="en-CA" sz="2000">
                <a:solidFill>
                  <a:srgbClr val="4D3E2F"/>
                </a:solidFill>
                <a:highlight>
                  <a:srgbClr val="FFFFFF"/>
                </a:highlight>
                <a:latin typeface="Aptos"/>
              </a:rPr>
              <a:t>Interested in discussions on evaluation criteria for AI features? Contact – </a:t>
            </a:r>
            <a:r>
              <a:rPr lang="en-CA" sz="2000">
                <a:solidFill>
                  <a:srgbClr val="4D3E2F"/>
                </a:solidFill>
                <a:highlight>
                  <a:srgbClr val="FFFFFF"/>
                </a:highlight>
                <a:latin typeface="Aptos"/>
                <a:hlinkClick r:id="rId6"/>
              </a:rPr>
              <a:t>mthomas@wlu.ca</a:t>
            </a:r>
            <a:endParaRPr lang="en-CA" sz="2000">
              <a:solidFill>
                <a:srgbClr val="4D3E2F"/>
              </a:solidFill>
              <a:highlight>
                <a:srgbClr val="FFFFFF"/>
              </a:highlight>
              <a:latin typeface="Aptos"/>
            </a:endParaRPr>
          </a:p>
          <a:p>
            <a:endParaRPr lang="en-US" sz="2000">
              <a:solidFill>
                <a:srgbClr val="4D3E2F"/>
              </a:solidFill>
              <a:highlight>
                <a:srgbClr val="FFFFFF"/>
              </a:highlight>
              <a:latin typeface="Aptos"/>
            </a:endParaRPr>
          </a:p>
        </p:txBody>
      </p:sp>
      <p:sp>
        <p:nvSpPr>
          <p:cNvPr id="2" name="Title 1">
            <a:extLst>
              <a:ext uri="{FF2B5EF4-FFF2-40B4-BE49-F238E27FC236}">
                <a16:creationId xmlns:a16="http://schemas.microsoft.com/office/drawing/2014/main" id="{8F858768-7B89-4907-883B-7B5DE3E51AD1}"/>
              </a:ext>
            </a:extLst>
          </p:cNvPr>
          <p:cNvSpPr>
            <a:spLocks noGrp="1"/>
          </p:cNvSpPr>
          <p:nvPr>
            <p:ph type="title"/>
          </p:nvPr>
        </p:nvSpPr>
        <p:spPr>
          <a:xfrm>
            <a:off x="776935" y="740322"/>
            <a:ext cx="4110799" cy="773565"/>
          </a:xfrm>
        </p:spPr>
        <p:txBody>
          <a:bodyPr/>
          <a:lstStyle/>
          <a:p>
            <a:r>
              <a:rPr lang="en-CA"/>
              <a:t>Questions?</a:t>
            </a:r>
          </a:p>
        </p:txBody>
      </p:sp>
    </p:spTree>
    <p:extLst>
      <p:ext uri="{BB962C8B-B14F-4D97-AF65-F5344CB8AC3E}">
        <p14:creationId xmlns:p14="http://schemas.microsoft.com/office/powerpoint/2010/main" val="367904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6A1D9-7E4A-4DF0-9533-E83457471309}"/>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7833B0C9-F7E5-A175-558B-11E39E6E28C6}"/>
              </a:ext>
            </a:extLst>
          </p:cNvPr>
          <p:cNvSpPr>
            <a:spLocks noGrp="1"/>
          </p:cNvSpPr>
          <p:nvPr>
            <p:ph type="sldNum" sz="quarter" idx="12"/>
          </p:nvPr>
        </p:nvSpPr>
        <p:spPr/>
        <p:txBody>
          <a:bodyPr/>
          <a:lstStyle/>
          <a:p>
            <a:fld id="{9CD8D479-8942-46E8-A226-A4E01F7A105C}" type="slidenum">
              <a:rPr lang="en-US" smtClean="0"/>
              <a:t>5</a:t>
            </a:fld>
            <a:endParaRPr lang="en-US"/>
          </a:p>
        </p:txBody>
      </p:sp>
      <p:sp>
        <p:nvSpPr>
          <p:cNvPr id="5" name="Date Placeholder 4">
            <a:extLst>
              <a:ext uri="{FF2B5EF4-FFF2-40B4-BE49-F238E27FC236}">
                <a16:creationId xmlns:a16="http://schemas.microsoft.com/office/drawing/2014/main" id="{85269F66-74F5-31A9-1A5F-F66945DB6ACB}"/>
              </a:ext>
            </a:extLst>
          </p:cNvPr>
          <p:cNvSpPr>
            <a:spLocks noGrp="1"/>
          </p:cNvSpPr>
          <p:nvPr>
            <p:ph type="dt" sz="half" idx="10"/>
          </p:nvPr>
        </p:nvSpPr>
        <p:spPr/>
        <p:txBody>
          <a:bodyPr/>
          <a:lstStyle/>
          <a:p>
            <a:fld id="{6DD1B487-36FD-4CED-B07A-1A81FC6540B1}" type="datetime1">
              <a:rPr lang="en-US" smtClean="0"/>
              <a:pPr/>
              <a:t>6/30/26</a:t>
            </a:fld>
            <a:endParaRPr lang="en-US"/>
          </a:p>
        </p:txBody>
      </p:sp>
      <p:sp>
        <p:nvSpPr>
          <p:cNvPr id="6" name="Footer Placeholder 5" hidden="1">
            <a:extLst>
              <a:ext uri="{FF2B5EF4-FFF2-40B4-BE49-F238E27FC236}">
                <a16:creationId xmlns:a16="http://schemas.microsoft.com/office/drawing/2014/main" id="{B6BEA757-72F8-3BA6-346F-568DCD062B5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8" name="TextBox 7">
            <a:extLst>
              <a:ext uri="{FF2B5EF4-FFF2-40B4-BE49-F238E27FC236}">
                <a16:creationId xmlns:a16="http://schemas.microsoft.com/office/drawing/2014/main" id="{22E887AA-B0D2-4F93-25CE-95DAAFCFBA4E}"/>
              </a:ext>
            </a:extLst>
          </p:cNvPr>
          <p:cNvSpPr txBox="1"/>
          <p:nvPr/>
        </p:nvSpPr>
        <p:spPr>
          <a:xfrm>
            <a:off x="1188504" y="2897540"/>
            <a:ext cx="9037264" cy="2031325"/>
          </a:xfrm>
          <a:prstGeom prst="rect">
            <a:avLst/>
          </a:prstGeom>
          <a:noFill/>
        </p:spPr>
        <p:txBody>
          <a:bodyPr wrap="square" lIns="91440" tIns="45720" rIns="91440" bIns="45720" rtlCol="0" anchor="t">
            <a:spAutoFit/>
          </a:bodyPr>
          <a:lstStyle/>
          <a:p>
            <a:r>
              <a:rPr lang="en-CA"/>
              <a:t>Defining the areas of evaluation </a:t>
            </a:r>
          </a:p>
          <a:p>
            <a:endParaRPr lang="en-CA"/>
          </a:p>
          <a:p>
            <a:r>
              <a:rPr lang="en-CA"/>
              <a:t>Understanding the criteria and parameters by which we measure AI workflows in this and future release features. </a:t>
            </a:r>
          </a:p>
          <a:p>
            <a:pPr marL="285750" indent="-285750">
              <a:buFont typeface="Arial" panose="020B0604020202020204" pitchFamily="34" charset="0"/>
              <a:buChar char="•"/>
            </a:pPr>
            <a:r>
              <a:rPr lang="en-CA"/>
              <a:t>Why are we interested in using the feature?</a:t>
            </a:r>
          </a:p>
          <a:p>
            <a:pPr marL="285750" indent="-285750">
              <a:buFont typeface="Arial" panose="020B0604020202020204" pitchFamily="34" charset="0"/>
              <a:buChar char="•"/>
            </a:pPr>
            <a:r>
              <a:rPr lang="en-CA"/>
              <a:t>What are the benefits versus the risks of using the feature?</a:t>
            </a:r>
          </a:p>
          <a:p>
            <a:pPr marL="285750" indent="-285750">
              <a:buFont typeface="Arial" panose="020B0604020202020204" pitchFamily="34" charset="0"/>
              <a:buChar char="•"/>
            </a:pPr>
            <a:r>
              <a:rPr lang="en-CA"/>
              <a:t>And can we develop a matrix to assist with rationale to AI adoption?</a:t>
            </a:r>
          </a:p>
        </p:txBody>
      </p:sp>
      <p:sp>
        <p:nvSpPr>
          <p:cNvPr id="9" name="Title 1">
            <a:extLst>
              <a:ext uri="{FF2B5EF4-FFF2-40B4-BE49-F238E27FC236}">
                <a16:creationId xmlns:a16="http://schemas.microsoft.com/office/drawing/2014/main" id="{E96214A5-D85C-95E2-41B5-D2544B0597D6}"/>
              </a:ext>
            </a:extLst>
          </p:cNvPr>
          <p:cNvSpPr txBox="1">
            <a:spLocks noGrp="1"/>
          </p:cNvSpPr>
          <p:nvPr>
            <p:ph type="title" idx="4294967295"/>
          </p:nvPr>
        </p:nvSpPr>
        <p:spPr>
          <a:xfrm>
            <a:off x="1022675" y="1412737"/>
            <a:ext cx="10059865"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Invoicing: Electronic Data Interchange (EDI) versus Artificial Intelligence (AI)</a:t>
            </a:r>
            <a:r>
              <a:rPr kumimoji="0" lang="en-CA" sz="3400" b="0" i="0" u="none" strike="noStrike" kern="1200" cap="none" spc="0" normalizeH="0" baseline="0" noProof="0" dirty="0">
                <a:ln>
                  <a:noFill/>
                </a:ln>
                <a:solidFill>
                  <a:schemeClr val="bg1"/>
                </a:solidFill>
                <a:effectLst/>
                <a:uLnTx/>
                <a:uFillTx/>
                <a:latin typeface="+mj-lt"/>
                <a:ea typeface="+mj-ea"/>
                <a:cs typeface="+mj-cs"/>
              </a:rPr>
              <a:t> evaluation</a:t>
            </a:r>
          </a:p>
        </p:txBody>
      </p:sp>
    </p:spTree>
    <p:extLst>
      <p:ext uri="{BB962C8B-B14F-4D97-AF65-F5344CB8AC3E}">
        <p14:creationId xmlns:p14="http://schemas.microsoft.com/office/powerpoint/2010/main" val="384333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p:cNvSpPr>
            <a:spLocks noGrp="1"/>
          </p:cNvSpPr>
          <p:nvPr>
            <p:ph type="sldNum" sz="quarter" idx="12"/>
          </p:nvPr>
        </p:nvSpPr>
        <p:spPr/>
        <p:txBody>
          <a:bodyPr/>
          <a:lstStyle/>
          <a:p>
            <a:fld id="{9CD8D479-8942-46E8-A226-A4E01F7A105C}" type="slidenum">
              <a:rPr lang="en-US" smtClean="0"/>
              <a:t>6</a:t>
            </a:fld>
            <a:endParaRPr lang="en-US"/>
          </a:p>
        </p:txBody>
      </p:sp>
      <p:sp>
        <p:nvSpPr>
          <p:cNvPr id="4" name="Date Placeholder 3"/>
          <p:cNvSpPr>
            <a:spLocks noGrp="1"/>
          </p:cNvSpPr>
          <p:nvPr>
            <p:ph type="dt" sz="half" idx="10"/>
          </p:nvPr>
        </p:nvSpPr>
        <p:spPr/>
        <p:txBody>
          <a:bodyPr/>
          <a:lstStyle/>
          <a:p>
            <a:fld id="{9386AC23-C97B-41FB-9B89-C7FE0FB631CA}" type="datetime1">
              <a:rPr lang="en-US" smtClean="0"/>
              <a:pPr/>
              <a:t>6/30/26</a:t>
            </a:fld>
            <a:endParaRPr lang="en-US"/>
          </a:p>
        </p:txBody>
      </p:sp>
      <p:sp>
        <p:nvSpPr>
          <p:cNvPr id="5" name="Footer Placeholder 4" hidden="1">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7" name="TextBox 6">
            <a:extLst>
              <a:ext uri="{FF2B5EF4-FFF2-40B4-BE49-F238E27FC236}">
                <a16:creationId xmlns:a16="http://schemas.microsoft.com/office/drawing/2014/main" id="{8D7AD2C1-AFEB-A310-D60B-AE1BB9CAB2A0}"/>
              </a:ext>
            </a:extLst>
          </p:cNvPr>
          <p:cNvSpPr txBox="1"/>
          <p:nvPr/>
        </p:nvSpPr>
        <p:spPr>
          <a:xfrm>
            <a:off x="1410026" y="2576867"/>
            <a:ext cx="10140696" cy="2308324"/>
          </a:xfrm>
          <a:prstGeom prst="rect">
            <a:avLst/>
          </a:prstGeom>
          <a:noFill/>
        </p:spPr>
        <p:txBody>
          <a:bodyPr wrap="square" lIns="91440" tIns="45720" rIns="91440" bIns="45720" rtlCol="0" anchor="t">
            <a:spAutoFit/>
          </a:bodyPr>
          <a:lstStyle/>
          <a:p>
            <a:endParaRPr lang="en-US" dirty="0"/>
          </a:p>
          <a:p>
            <a:r>
              <a:rPr lang="en-CA" dirty="0"/>
              <a:t>Reviewing the new AI features in Alma Acquisitions:</a:t>
            </a:r>
          </a:p>
          <a:p>
            <a:endParaRPr lang="en-CA" dirty="0"/>
          </a:p>
          <a:p>
            <a:pPr marL="342900" indent="-342900">
              <a:buFont typeface="+mj-lt"/>
              <a:buAutoNum type="alphaUcPeriod"/>
            </a:pPr>
            <a:r>
              <a:rPr lang="en-CA" dirty="0"/>
              <a:t>Need for services</a:t>
            </a:r>
          </a:p>
          <a:p>
            <a:pPr marL="342900" indent="-342900">
              <a:buFont typeface="+mj-lt"/>
              <a:buAutoNum type="alphaUcPeriod"/>
            </a:pPr>
            <a:r>
              <a:rPr lang="en-CA" dirty="0"/>
              <a:t>Compare to existing capabilities</a:t>
            </a:r>
          </a:p>
          <a:p>
            <a:pPr marL="342900" indent="-342900">
              <a:buFont typeface="+mj-lt"/>
              <a:buAutoNum type="alphaUcPeriod"/>
            </a:pPr>
            <a:r>
              <a:rPr lang="en-CA" dirty="0"/>
              <a:t>Functionality versus hype </a:t>
            </a:r>
          </a:p>
          <a:p>
            <a:pPr marL="342900" indent="-342900">
              <a:buFont typeface="+mj-lt"/>
              <a:buAutoNum type="alphaUcPeriod"/>
            </a:pPr>
            <a:r>
              <a:rPr lang="en-CA" dirty="0"/>
              <a:t>Costs and impacts</a:t>
            </a:r>
          </a:p>
          <a:p>
            <a:pPr marL="342900" indent="-342900">
              <a:buFont typeface="+mj-lt"/>
              <a:buAutoNum type="alphaUcPeriod"/>
            </a:pPr>
            <a:r>
              <a:rPr lang="en-CA" dirty="0"/>
              <a:t>Efficiencies versus efficiencies</a:t>
            </a:r>
          </a:p>
        </p:txBody>
      </p:sp>
      <p:sp>
        <p:nvSpPr>
          <p:cNvPr id="2" name="Title 1"/>
          <p:cNvSpPr>
            <a:spLocks noGrp="1"/>
          </p:cNvSpPr>
          <p:nvPr>
            <p:ph type="title"/>
          </p:nvPr>
        </p:nvSpPr>
        <p:spPr>
          <a:xfrm>
            <a:off x="1400257" y="1262779"/>
            <a:ext cx="9371949" cy="1183566"/>
          </a:xfrm>
        </p:spPr>
        <p:txBody>
          <a:bodyPr/>
          <a:lstStyle/>
          <a:p>
            <a:r>
              <a:rPr lang="en-CA"/>
              <a:t>Defining Areas of Evaluation</a:t>
            </a:r>
          </a:p>
        </p:txBody>
      </p:sp>
    </p:spTree>
    <p:extLst>
      <p:ext uri="{BB962C8B-B14F-4D97-AF65-F5344CB8AC3E}">
        <p14:creationId xmlns:p14="http://schemas.microsoft.com/office/powerpoint/2010/main" val="13322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0DE6E-7399-856D-0C00-E2EDC87BDE7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88A2560-69F9-32DC-4627-7672966044D7}"/>
              </a:ext>
            </a:extLst>
          </p:cNvPr>
          <p:cNvSpPr>
            <a:spLocks noGrp="1"/>
          </p:cNvSpPr>
          <p:nvPr>
            <p:ph type="subTitle" idx="1"/>
          </p:nvPr>
        </p:nvSpPr>
        <p:spPr/>
        <p:txBody>
          <a:bodyPr vert="horz" lIns="91440" tIns="45720" rIns="91440" bIns="45720" rtlCol="0" anchor="t">
            <a:normAutofit/>
          </a:bodyPr>
          <a:lstStyle/>
          <a:p>
            <a:r>
              <a:rPr lang="en-CA"/>
              <a:t>First area of evaluation</a:t>
            </a:r>
          </a:p>
        </p:txBody>
      </p:sp>
      <p:sp>
        <p:nvSpPr>
          <p:cNvPr id="2" name="Title 1">
            <a:extLst>
              <a:ext uri="{FF2B5EF4-FFF2-40B4-BE49-F238E27FC236}">
                <a16:creationId xmlns:a16="http://schemas.microsoft.com/office/drawing/2014/main" id="{7DB80C38-AC67-A451-F220-FA7EBA12BF47}"/>
              </a:ext>
            </a:extLst>
          </p:cNvPr>
          <p:cNvSpPr>
            <a:spLocks noGrp="1"/>
          </p:cNvSpPr>
          <p:nvPr>
            <p:ph type="ctrTitle"/>
          </p:nvPr>
        </p:nvSpPr>
        <p:spPr/>
        <p:txBody>
          <a:bodyPr/>
          <a:lstStyle/>
          <a:p>
            <a:r>
              <a:rPr lang="en-CA" dirty="0"/>
              <a:t>Need for Services</a:t>
            </a:r>
          </a:p>
        </p:txBody>
      </p:sp>
    </p:spTree>
    <p:extLst>
      <p:ext uri="{BB962C8B-B14F-4D97-AF65-F5344CB8AC3E}">
        <p14:creationId xmlns:p14="http://schemas.microsoft.com/office/powerpoint/2010/main" val="415714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p:cNvSpPr>
            <a:spLocks noGrp="1"/>
          </p:cNvSpPr>
          <p:nvPr>
            <p:ph type="sldNum" sz="quarter" idx="12"/>
          </p:nvPr>
        </p:nvSpPr>
        <p:spPr/>
        <p:txBody>
          <a:bodyPr/>
          <a:lstStyle/>
          <a:p>
            <a:fld id="{9CD8D479-8942-46E8-A226-A4E01F7A105C}" type="slidenum">
              <a:rPr lang="en-US" smtClean="0"/>
              <a:t>8</a:t>
            </a:fld>
            <a:endParaRPr lang="en-US"/>
          </a:p>
        </p:txBody>
      </p:sp>
      <p:sp>
        <p:nvSpPr>
          <p:cNvPr id="3" name="Date Placeholder 2"/>
          <p:cNvSpPr>
            <a:spLocks noGrp="1"/>
          </p:cNvSpPr>
          <p:nvPr>
            <p:ph type="dt" sz="half" idx="10"/>
          </p:nvPr>
        </p:nvSpPr>
        <p:spPr/>
        <p:txBody>
          <a:bodyPr/>
          <a:lstStyle/>
          <a:p>
            <a:fld id="{C81B9673-AC7F-4F1F-84E4-F0E5EAAE106D}" type="datetime1">
              <a:rPr lang="en-US" smtClean="0"/>
              <a:pPr/>
              <a:t>6/30/26</a:t>
            </a:fld>
            <a:endParaRPr lang="en-US"/>
          </a:p>
        </p:txBody>
      </p:sp>
      <p:sp>
        <p:nvSpPr>
          <p:cNvPr id="4" name="Footer Placeholder 3" hidden="1">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    </a:t>
            </a:r>
          </a:p>
        </p:txBody>
      </p:sp>
      <p:sp>
        <p:nvSpPr>
          <p:cNvPr id="6" name="TextBox 5">
            <a:extLst>
              <a:ext uri="{FF2B5EF4-FFF2-40B4-BE49-F238E27FC236}">
                <a16:creationId xmlns:a16="http://schemas.microsoft.com/office/drawing/2014/main" id="{E336637E-0243-1CC0-A6B6-A931DD22618D}"/>
              </a:ext>
            </a:extLst>
          </p:cNvPr>
          <p:cNvSpPr txBox="1"/>
          <p:nvPr/>
        </p:nvSpPr>
        <p:spPr>
          <a:xfrm>
            <a:off x="977575" y="2324498"/>
            <a:ext cx="10058400" cy="3416320"/>
          </a:xfrm>
          <a:prstGeom prst="rect">
            <a:avLst/>
          </a:prstGeom>
          <a:noFill/>
        </p:spPr>
        <p:txBody>
          <a:bodyPr wrap="square" lIns="91440" tIns="45720" rIns="91440" bIns="45720" anchor="t">
            <a:spAutoFit/>
          </a:bodyPr>
          <a:lstStyle/>
          <a:p>
            <a:endParaRPr lang="en-US"/>
          </a:p>
          <a:p>
            <a:pPr marL="800100" lvl="1" indent="-342900">
              <a:buAutoNum type="alphaLcParenR"/>
            </a:pPr>
            <a:r>
              <a:rPr lang="en-CA"/>
              <a:t>What are the invoice types that might benefit with an alternative</a:t>
            </a:r>
          </a:p>
          <a:p>
            <a:pPr marL="1257300" lvl="2" indent="-342900">
              <a:buAutoNum type="romanLcPeriod"/>
            </a:pPr>
            <a:r>
              <a:rPr lang="en-CA"/>
              <a:t>EDI or Manually created are the two formats currently used</a:t>
            </a:r>
          </a:p>
          <a:p>
            <a:pPr marL="800100" lvl="1" indent="-342900">
              <a:buAutoNum type="alphaLcParenR"/>
            </a:pPr>
            <a:r>
              <a:rPr lang="en-CA"/>
              <a:t>What we are not considering in this investigation</a:t>
            </a:r>
          </a:p>
          <a:p>
            <a:pPr marL="1257300" lvl="2" indent="-342900">
              <a:buAutoNum type="romanLcPeriod"/>
            </a:pPr>
            <a:r>
              <a:rPr lang="en-CA" dirty="0"/>
              <a:t>Invoices NOT transferred to Accounts Payable for upload into Enterprise Resource Planning Software (ERP) such as Purchase Cards; Deposit Ledgers (OCUL); and internal transfers </a:t>
            </a:r>
            <a:r>
              <a:rPr lang="en-CA"/>
              <a:t>will not be included in the review</a:t>
            </a:r>
          </a:p>
          <a:p>
            <a:pPr marL="800100" lvl="1" indent="-342900">
              <a:buAutoNum type="alphaLcParenR"/>
            </a:pPr>
            <a:r>
              <a:rPr lang="en-CA"/>
              <a:t>What is the potential volume of invoices where this process would be useful</a:t>
            </a:r>
          </a:p>
          <a:p>
            <a:pPr marL="1314450" lvl="2" indent="-400050">
              <a:buFont typeface="+mj-lt"/>
              <a:buAutoNum type="romanLcPeriod"/>
            </a:pPr>
            <a:r>
              <a:rPr lang="en-CA"/>
              <a:t>Number of invoices</a:t>
            </a:r>
          </a:p>
          <a:p>
            <a:pPr marL="1314450" lvl="2" indent="-400050">
              <a:buFont typeface="+mj-lt"/>
              <a:buAutoNum type="romanLcPeriod"/>
            </a:pPr>
            <a:r>
              <a:rPr lang="en-CA"/>
              <a:t>Length of invoice (number of invoice lines)</a:t>
            </a:r>
          </a:p>
          <a:p>
            <a:pPr marL="1314450" lvl="2" indent="-400050">
              <a:buFont typeface="+mj-lt"/>
              <a:buAutoNum type="romanLcPeriod"/>
            </a:pPr>
            <a:r>
              <a:rPr lang="en-CA"/>
              <a:t>Number of vendors</a:t>
            </a:r>
          </a:p>
          <a:p>
            <a:pPr lvl="1"/>
            <a:endParaRPr lang="en-US"/>
          </a:p>
        </p:txBody>
      </p:sp>
      <p:sp>
        <p:nvSpPr>
          <p:cNvPr id="7" name="Title 1">
            <a:extLst>
              <a:ext uri="{FF2B5EF4-FFF2-40B4-BE49-F238E27FC236}">
                <a16:creationId xmlns:a16="http://schemas.microsoft.com/office/drawing/2014/main" id="{B30A734F-95E0-09F7-B48B-22F85A732A53}"/>
              </a:ext>
            </a:extLst>
          </p:cNvPr>
          <p:cNvSpPr txBox="1">
            <a:spLocks noGrp="1"/>
          </p:cNvSpPr>
          <p:nvPr>
            <p:ph type="title" idx="4294967295"/>
          </p:nvPr>
        </p:nvSpPr>
        <p:spPr>
          <a:xfrm>
            <a:off x="1415653" y="1471372"/>
            <a:ext cx="9371949"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400" b="0" i="0" u="none" strike="noStrike" kern="1200" cap="none" spc="0" normalizeH="0" baseline="0" noProof="0" dirty="0">
                <a:ln>
                  <a:noFill/>
                </a:ln>
                <a:solidFill>
                  <a:schemeClr val="accent1">
                    <a:lumMod val="75000"/>
                  </a:schemeClr>
                </a:solidFill>
                <a:effectLst/>
                <a:uLnTx/>
                <a:uFillTx/>
                <a:latin typeface="+mj-lt"/>
                <a:ea typeface="+mj-ea"/>
                <a:cs typeface="+mj-cs"/>
              </a:rPr>
              <a:t> Need for Services </a:t>
            </a:r>
          </a:p>
        </p:txBody>
      </p:sp>
    </p:spTree>
    <p:extLst>
      <p:ext uri="{BB962C8B-B14F-4D97-AF65-F5344CB8AC3E}">
        <p14:creationId xmlns:p14="http://schemas.microsoft.com/office/powerpoint/2010/main" val="10906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2"/>
          </p:nvPr>
        </p:nvSpPr>
        <p:spPr/>
        <p:txBody>
          <a:bodyPr/>
          <a:lstStyle/>
          <a:p>
            <a:fld id="{9CD8D479-8942-46E8-A226-A4E01F7A105C}" type="slidenum">
              <a:rPr lang="en-US" smtClean="0"/>
              <a:t>9</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6/30/26</a:t>
            </a:fld>
            <a:endParaRPr lang="en-US"/>
          </a:p>
        </p:txBody>
      </p:sp>
      <p:sp>
        <p:nvSpPr>
          <p:cNvPr id="6" name="Footer Placeholder 5"/>
          <p:cNvSpPr>
            <a:spLocks noGrp="1"/>
          </p:cNvSpPr>
          <p:nvPr>
            <p:ph type="ftr" sz="quarter" idx="11"/>
          </p:nvPr>
        </p:nvSpPr>
        <p:spPr/>
        <p:txBody>
          <a:bodyPr/>
          <a:lstStyle/>
          <a:p>
            <a:r>
              <a:rPr lang="en-US"/>
              <a:t>Manually Created 2022 – 15%; 2023 – 19% manually; 2024 – 17%; 2025 – 20%</a:t>
            </a:r>
          </a:p>
        </p:txBody>
      </p:sp>
      <p:graphicFrame>
        <p:nvGraphicFramePr>
          <p:cNvPr id="7" name="Content Placeholder 8" descr="Clustered column chart representing&#10;number of invoices each year breaking down those added to the system via E.D.I. and those created manually. On average less that 20% of invoices are managed manually each year."/>
          <p:cNvGraphicFramePr>
            <a:graphicFrameLocks noGrp="1"/>
          </p:cNvGraphicFramePr>
          <p:nvPr>
            <p:ph idx="1"/>
            <p:extLst>
              <p:ext uri="{D42A27DB-BD31-4B8C-83A1-F6EECF244321}">
                <p14:modId xmlns:p14="http://schemas.microsoft.com/office/powerpoint/2010/main" val="3265147230"/>
              </p:ext>
            </p:extLst>
          </p:nvPr>
        </p:nvGraphicFramePr>
        <p:xfrm>
          <a:off x="1409700" y="1565275"/>
          <a:ext cx="9372600" cy="46212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CA"/>
              <a:t>Number of invoices created via EDI versus Manually</a:t>
            </a:r>
          </a:p>
        </p:txBody>
      </p:sp>
    </p:spTree>
    <p:extLst>
      <p:ext uri="{BB962C8B-B14F-4D97-AF65-F5344CB8AC3E}">
        <p14:creationId xmlns:p14="http://schemas.microsoft.com/office/powerpoint/2010/main" val="26326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Breakout">
  <a:themeElements>
    <a:clrScheme name="Custom 4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6725AA19-9F69-4A1B-9E12-8EC67E14AFD6}"/>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52f246-5ae9-493c-9160-abe2e8f42c7c">
      <Terms xmlns="http://schemas.microsoft.com/office/infopath/2007/PartnerControls"/>
    </lcf76f155ced4ddcb4097134ff3c332f>
    <TaxCatchAll xmlns="ac3b9fd6-5397-4331-80b5-7c5a2866cf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A0A3959F48C14BA250C00376E1B512" ma:contentTypeVersion="20" ma:contentTypeDescription="Create a new document." ma:contentTypeScope="" ma:versionID="a86106183163ee70bc27fda2c25fe3c3">
  <xsd:schema xmlns:xsd="http://www.w3.org/2001/XMLSchema" xmlns:xs="http://www.w3.org/2001/XMLSchema" xmlns:p="http://schemas.microsoft.com/office/2006/metadata/properties" xmlns:ns2="d152f246-5ae9-493c-9160-abe2e8f42c7c" xmlns:ns3="6ac753fa-7336-40bc-9ec2-02891bc93b6e" xmlns:ns4="ac3b9fd6-5397-4331-80b5-7c5a2866cf32" targetNamespace="http://schemas.microsoft.com/office/2006/metadata/properties" ma:root="true" ma:fieldsID="1ecbb5aa03574af64ad836d2f8b450b3" ns2:_="" ns3:_="" ns4:_="">
    <xsd:import namespace="d152f246-5ae9-493c-9160-abe2e8f42c7c"/>
    <xsd:import namespace="6ac753fa-7336-40bc-9ec2-02891bc93b6e"/>
    <xsd:import namespace="ac3b9fd6-5397-4331-80b5-7c5a2866cf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52f246-5ae9-493c-9160-abe2e8f42c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7fd5e5c-26a2-46d9-8a64-81847f77c7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c753fa-7336-40bc-9ec2-02891bc93b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3b9fd6-5397-4331-80b5-7c5a2866cf3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939b3bf-3d95-4a95-af91-ef114d17ad60}" ma:internalName="TaxCatchAll" ma:showField="CatchAllData" ma:web="6ac753fa-7336-40bc-9ec2-02891bc93b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8F232A-4410-43E8-9F17-0A8F6963B25A}">
  <ds:schemaRefs>
    <ds:schemaRef ds:uri="http://schemas.microsoft.com/sharepoint/v3/contenttype/forms"/>
  </ds:schemaRefs>
</ds:datastoreItem>
</file>

<file path=customXml/itemProps2.xml><?xml version="1.0" encoding="utf-8"?>
<ds:datastoreItem xmlns:ds="http://schemas.openxmlformats.org/officeDocument/2006/customXml" ds:itemID="{18CE87D9-DCC4-46C1-A842-DBEE72A3CD19}">
  <ds:schemaRefs>
    <ds:schemaRef ds:uri="ac3b9fd6-5397-4331-80b5-7c5a2866cf32"/>
    <ds:schemaRef ds:uri="d152f246-5ae9-493c-9160-abe2e8f42c7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B8A443D-C686-467B-A828-86C31F5EA1F4}">
  <ds:schemaRefs>
    <ds:schemaRef ds:uri="6ac753fa-7336-40bc-9ec2-02891bc93b6e"/>
    <ds:schemaRef ds:uri="ac3b9fd6-5397-4331-80b5-7c5a2866cf32"/>
    <ds:schemaRef ds:uri="d152f246-5ae9-493c-9160-abe2e8f42c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Nature ecology education photo presentation</Template>
  <TotalTime>23</TotalTime>
  <Words>2304</Words>
  <Application>Microsoft Macintosh PowerPoint</Application>
  <PresentationFormat>Widescreen</PresentationFormat>
  <Paragraphs>473</Paragraphs>
  <Slides>42</Slides>
  <Notes>36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Aptos</vt:lpstr>
      <vt:lpstr>Arial</vt:lpstr>
      <vt:lpstr>Avenir Next LT Pro</vt:lpstr>
      <vt:lpstr>Avenir Next LT Pro Demi</vt:lpstr>
      <vt:lpstr>Calibri</vt:lpstr>
      <vt:lpstr>Corbel</vt:lpstr>
      <vt:lpstr>Courier New</vt:lpstr>
      <vt:lpstr>Trebuchet MS</vt:lpstr>
      <vt:lpstr>Wingdings</vt:lpstr>
      <vt:lpstr>Ecology 16x9</vt:lpstr>
      <vt:lpstr>Breakout</vt:lpstr>
      <vt:lpstr>Invoicing: EDI versus AI  (Part One) </vt:lpstr>
      <vt:lpstr>Introductions </vt:lpstr>
      <vt:lpstr>Invoicing: Electronic Data Interchange (EDI) versus Artificial Intelligence (AI)</vt:lpstr>
      <vt:lpstr>Considerations</vt:lpstr>
      <vt:lpstr>Invoicing: Electronic Data Interchange (EDI) versus Artificial Intelligence (AI) evaluation</vt:lpstr>
      <vt:lpstr>Defining Areas of Evaluation</vt:lpstr>
      <vt:lpstr>Need for Services</vt:lpstr>
      <vt:lpstr> Need for Services </vt:lpstr>
      <vt:lpstr>Number of invoices created via EDI versus Manually</vt:lpstr>
      <vt:lpstr>Vendor to invoice volume EDI and Manual</vt:lpstr>
      <vt:lpstr>Comparing existing features</vt:lpstr>
      <vt:lpstr>Existing Capabilities</vt:lpstr>
      <vt:lpstr>Methods</vt:lpstr>
      <vt:lpstr>EDI set up with Vendors – EBSCO example </vt:lpstr>
      <vt:lpstr>Making an invoice manually – EBSCO example </vt:lpstr>
      <vt:lpstr>Taxes and Rebate Entitlements – Realities of Life</vt:lpstr>
      <vt:lpstr>Functionality versus hype</vt:lpstr>
      <vt:lpstr> Functionality versus Hype</vt:lpstr>
      <vt:lpstr>AI at the Service of Libraries and Librarians</vt:lpstr>
      <vt:lpstr>Practical &amp; Responsible AI </vt:lpstr>
      <vt:lpstr>PowerPoint Presentation</vt:lpstr>
      <vt:lpstr>Create invoice from PDF demo</vt:lpstr>
      <vt:lpstr>Review</vt:lpstr>
      <vt:lpstr>Pausing for review of the first three areas of evaluation </vt:lpstr>
      <vt:lpstr>Compare - Volume</vt:lpstr>
      <vt:lpstr>Compare – consistent format</vt:lpstr>
      <vt:lpstr>Compare – Links to POLs</vt:lpstr>
      <vt:lpstr>Compare – Additional Data</vt:lpstr>
      <vt:lpstr>Compare – Set Up</vt:lpstr>
      <vt:lpstr>Compare – ease of tracking</vt:lpstr>
      <vt:lpstr>Compare – control of feature</vt:lpstr>
      <vt:lpstr>Costs &amp; Impacts</vt:lpstr>
      <vt:lpstr>Defining Costs and Impacts</vt:lpstr>
      <vt:lpstr>Matrix Categories</vt:lpstr>
      <vt:lpstr>EDI versus manual</vt:lpstr>
      <vt:lpstr>Efficiencies versus efficiencies</vt:lpstr>
      <vt:lpstr> Efficiencies versus Efficiencies</vt:lpstr>
      <vt:lpstr>EDI totals Top Scores</vt:lpstr>
      <vt:lpstr>EDI totals</vt:lpstr>
      <vt:lpstr>Recommendations and questions</vt:lpstr>
      <vt:lpstr>Recommendation</vt:lpstr>
      <vt:lpstr>Questions?</vt:lpstr>
    </vt:vector>
  </TitlesOfParts>
  <Company>Wilfrid Laurier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Sharon Whittle</dc:creator>
  <cp:lastModifiedBy>Anika Ervin-Ward</cp:lastModifiedBy>
  <cp:revision>54</cp:revision>
  <dcterms:created xsi:type="dcterms:W3CDTF">2026-06-02T16:23:08Z</dcterms:created>
  <dcterms:modified xsi:type="dcterms:W3CDTF">2026-06-30T15:49:22Z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0x01010039A0A3959F48C14BA250C00376E1B512</vt:lpwstr>
  </property>
  <property fmtid="{D5CDD505-2E9C-101B-9397-08002B2CF9AE}" pid="3" name="MediaServiceImageTags">
    <vt:lpwstr/>
  </property>
</Properties>
</file>