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70" r:id="rId3"/>
    <p:sldId id="269" r:id="rId4"/>
    <p:sldId id="272" r:id="rId5"/>
    <p:sldId id="274" r:id="rId6"/>
    <p:sldId id="273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1DC"/>
    <a:srgbClr val="B0D7DE"/>
    <a:srgbClr val="DD3626"/>
    <a:srgbClr val="2E758E"/>
    <a:srgbClr val="85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D465B-AF51-45A2-B742-11E8A0779825}" v="44" dt="2026-06-23T16:10:56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 autoAdjust="0"/>
    <p:restoredTop sz="86438" autoAdjust="0"/>
  </p:normalViewPr>
  <p:slideViewPr>
    <p:cSldViewPr snapToGrid="0">
      <p:cViewPr varScale="1">
        <p:scale>
          <a:sx n="109" d="100"/>
          <a:sy n="109" d="100"/>
        </p:scale>
        <p:origin x="3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ystal Mills" userId="7c3b4a67-a2f7-4851-847b-70edce7a5e96" providerId="ADAL" clId="{B90508B3-A6F7-4B80-A817-0DA9D98F384E}"/>
    <pc:docChg chg="undo custSel addSld delSld modSld sldOrd">
      <pc:chgData name="Crystal Mills" userId="7c3b4a67-a2f7-4851-847b-70edce7a5e96" providerId="ADAL" clId="{B90508B3-A6F7-4B80-A817-0DA9D98F384E}" dt="2026-06-23T16:11:25.815" v="4643" actId="33553"/>
      <pc:docMkLst>
        <pc:docMk/>
      </pc:docMkLst>
      <pc:sldChg chg="modSp add del mod ord setBg">
        <pc:chgData name="Crystal Mills" userId="7c3b4a67-a2f7-4851-847b-70edce7a5e96" providerId="ADAL" clId="{B90508B3-A6F7-4B80-A817-0DA9D98F384E}" dt="2026-06-22T18:00:16.423" v="3731" actId="47"/>
        <pc:sldMkLst>
          <pc:docMk/>
          <pc:sldMk cId="0" sldId="259"/>
        </pc:sldMkLst>
      </pc:sldChg>
      <pc:sldChg chg="add del setBg">
        <pc:chgData name="Crystal Mills" userId="7c3b4a67-a2f7-4851-847b-70edce7a5e96" providerId="ADAL" clId="{B90508B3-A6F7-4B80-A817-0DA9D98F384E}" dt="2026-06-22T18:00:16.423" v="3731" actId="47"/>
        <pc:sldMkLst>
          <pc:docMk/>
          <pc:sldMk cId="0" sldId="260"/>
        </pc:sldMkLst>
      </pc:sldChg>
      <pc:sldChg chg="add del setBg">
        <pc:chgData name="Crystal Mills" userId="7c3b4a67-a2f7-4851-847b-70edce7a5e96" providerId="ADAL" clId="{B90508B3-A6F7-4B80-A817-0DA9D98F384E}" dt="2026-06-22T18:00:16.423" v="3731" actId="47"/>
        <pc:sldMkLst>
          <pc:docMk/>
          <pc:sldMk cId="0" sldId="261"/>
        </pc:sldMkLst>
      </pc:sldChg>
      <pc:sldChg chg="addSp delSp add del mod setBg">
        <pc:chgData name="Crystal Mills" userId="7c3b4a67-a2f7-4851-847b-70edce7a5e96" providerId="ADAL" clId="{B90508B3-A6F7-4B80-A817-0DA9D98F384E}" dt="2026-06-22T18:00:16.423" v="3731" actId="47"/>
        <pc:sldMkLst>
          <pc:docMk/>
          <pc:sldMk cId="0" sldId="262"/>
        </pc:sldMkLst>
      </pc:sldChg>
      <pc:sldChg chg="add del setBg">
        <pc:chgData name="Crystal Mills" userId="7c3b4a67-a2f7-4851-847b-70edce7a5e96" providerId="ADAL" clId="{B90508B3-A6F7-4B80-A817-0DA9D98F384E}" dt="2026-06-22T18:00:16.423" v="3731" actId="47"/>
        <pc:sldMkLst>
          <pc:docMk/>
          <pc:sldMk cId="0" sldId="263"/>
        </pc:sldMkLst>
      </pc:sldChg>
      <pc:sldChg chg="add del setBg">
        <pc:chgData name="Crystal Mills" userId="7c3b4a67-a2f7-4851-847b-70edce7a5e96" providerId="ADAL" clId="{B90508B3-A6F7-4B80-A817-0DA9D98F384E}" dt="2026-06-22T18:00:16.423" v="3731" actId="47"/>
        <pc:sldMkLst>
          <pc:docMk/>
          <pc:sldMk cId="0" sldId="264"/>
        </pc:sldMkLst>
      </pc:sldChg>
      <pc:sldChg chg="add del setBg">
        <pc:chgData name="Crystal Mills" userId="7c3b4a67-a2f7-4851-847b-70edce7a5e96" providerId="ADAL" clId="{B90508B3-A6F7-4B80-A817-0DA9D98F384E}" dt="2026-06-22T18:00:16.423" v="3731" actId="47"/>
        <pc:sldMkLst>
          <pc:docMk/>
          <pc:sldMk cId="0" sldId="265"/>
        </pc:sldMkLst>
      </pc:sldChg>
      <pc:sldChg chg="add del setBg">
        <pc:chgData name="Crystal Mills" userId="7c3b4a67-a2f7-4851-847b-70edce7a5e96" providerId="ADAL" clId="{B90508B3-A6F7-4B80-A817-0DA9D98F384E}" dt="2026-06-22T18:00:16.423" v="3731" actId="47"/>
        <pc:sldMkLst>
          <pc:docMk/>
          <pc:sldMk cId="0" sldId="266"/>
        </pc:sldMkLst>
      </pc:sldChg>
      <pc:sldChg chg="addSp delSp modSp add mod ord setBg">
        <pc:chgData name="Crystal Mills" userId="7c3b4a67-a2f7-4851-847b-70edce7a5e96" providerId="ADAL" clId="{B90508B3-A6F7-4B80-A817-0DA9D98F384E}" dt="2026-06-23T16:08:41.488" v="4627" actId="1038"/>
        <pc:sldMkLst>
          <pc:docMk/>
          <pc:sldMk cId="0" sldId="267"/>
        </pc:sldMkLst>
        <pc:spChg chg="mod">
          <ac:chgData name="Crystal Mills" userId="7c3b4a67-a2f7-4851-847b-70edce7a5e96" providerId="ADAL" clId="{B90508B3-A6F7-4B80-A817-0DA9D98F384E}" dt="2026-06-23T15:38:47.216" v="4510" actId="14100"/>
          <ac:spMkLst>
            <pc:docMk/>
            <pc:sldMk cId="0" sldId="267"/>
            <ac:spMk id="2" creationId="{00000000-0000-0000-0000-000000000000}"/>
          </ac:spMkLst>
        </pc:spChg>
        <pc:spChg chg="mod">
          <ac:chgData name="Crystal Mills" userId="7c3b4a67-a2f7-4851-847b-70edce7a5e96" providerId="ADAL" clId="{B90508B3-A6F7-4B80-A817-0DA9D98F384E}" dt="2026-06-22T19:24:05.697" v="4010" actId="33553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Crystal Mills" userId="7c3b4a67-a2f7-4851-847b-70edce7a5e96" providerId="ADAL" clId="{B90508B3-A6F7-4B80-A817-0DA9D98F384E}" dt="2026-06-23T16:08:41.488" v="4627" actId="1038"/>
          <ac:spMkLst>
            <pc:docMk/>
            <pc:sldMk cId="0" sldId="267"/>
            <ac:spMk id="4" creationId="{F5DB415A-AED3-9789-278E-DC979EB2C584}"/>
          </ac:spMkLst>
        </pc:spChg>
        <pc:spChg chg="mod">
          <ac:chgData name="Crystal Mills" userId="7c3b4a67-a2f7-4851-847b-70edce7a5e96" providerId="ADAL" clId="{B90508B3-A6F7-4B80-A817-0DA9D98F384E}" dt="2026-06-22T18:08:40.300" v="3811" actId="14100"/>
          <ac:spMkLst>
            <pc:docMk/>
            <pc:sldMk cId="0" sldId="267"/>
            <ac:spMk id="6" creationId="{00000000-0000-0000-0000-000000000000}"/>
          </ac:spMkLst>
        </pc:spChg>
        <pc:spChg chg="mod">
          <ac:chgData name="Crystal Mills" userId="7c3b4a67-a2f7-4851-847b-70edce7a5e96" providerId="ADAL" clId="{B90508B3-A6F7-4B80-A817-0DA9D98F384E}" dt="2026-06-22T19:21:04.738" v="4003" actId="962"/>
          <ac:spMkLst>
            <pc:docMk/>
            <pc:sldMk cId="0" sldId="267"/>
            <ac:spMk id="7" creationId="{00000000-0000-0000-0000-000000000000}"/>
          </ac:spMkLst>
        </pc:spChg>
        <pc:spChg chg="mod">
          <ac:chgData name="Crystal Mills" userId="7c3b4a67-a2f7-4851-847b-70edce7a5e96" providerId="ADAL" clId="{B90508B3-A6F7-4B80-A817-0DA9D98F384E}" dt="2026-06-22T19:21:04.738" v="4003" actId="962"/>
          <ac:spMkLst>
            <pc:docMk/>
            <pc:sldMk cId="0" sldId="267"/>
            <ac:spMk id="8" creationId="{00000000-0000-0000-0000-000000000000}"/>
          </ac:spMkLst>
        </pc:spChg>
        <pc:spChg chg="mod">
          <ac:chgData name="Crystal Mills" userId="7c3b4a67-a2f7-4851-847b-70edce7a5e96" providerId="ADAL" clId="{B90508B3-A6F7-4B80-A817-0DA9D98F384E}" dt="2026-06-22T19:21:04.738" v="4003" actId="962"/>
          <ac:spMkLst>
            <pc:docMk/>
            <pc:sldMk cId="0" sldId="267"/>
            <ac:spMk id="9" creationId="{00000000-0000-0000-0000-000000000000}"/>
          </ac:spMkLst>
        </pc:spChg>
        <pc:spChg chg="mod">
          <ac:chgData name="Crystal Mills" userId="7c3b4a67-a2f7-4851-847b-70edce7a5e96" providerId="ADAL" clId="{B90508B3-A6F7-4B80-A817-0DA9D98F384E}" dt="2026-06-22T19:21:04.738" v="4003" actId="962"/>
          <ac:spMkLst>
            <pc:docMk/>
            <pc:sldMk cId="0" sldId="267"/>
            <ac:spMk id="10" creationId="{00000000-0000-0000-0000-000000000000}"/>
          </ac:spMkLst>
        </pc:spChg>
      </pc:sldChg>
      <pc:sldChg chg="new del setBg">
        <pc:chgData name="Crystal Mills" userId="7c3b4a67-a2f7-4851-847b-70edce7a5e96" providerId="ADAL" clId="{B90508B3-A6F7-4B80-A817-0DA9D98F384E}" dt="2026-06-22T17:26:15.030" v="3714" actId="47"/>
        <pc:sldMkLst>
          <pc:docMk/>
          <pc:sldMk cId="531087927" sldId="268"/>
        </pc:sldMkLst>
      </pc:sldChg>
      <pc:sldChg chg="addSp delSp modSp new mod ord setBg">
        <pc:chgData name="Crystal Mills" userId="7c3b4a67-a2f7-4851-847b-70edce7a5e96" providerId="ADAL" clId="{B90508B3-A6F7-4B80-A817-0DA9D98F384E}" dt="2026-06-23T15:44:31.811" v="4549" actId="20577"/>
        <pc:sldMkLst>
          <pc:docMk/>
          <pc:sldMk cId="3936648643" sldId="269"/>
        </pc:sldMkLst>
        <pc:spChg chg="add mod">
          <ac:chgData name="Crystal Mills" userId="7c3b4a67-a2f7-4851-847b-70edce7a5e96" providerId="ADAL" clId="{B90508B3-A6F7-4B80-A817-0DA9D98F384E}" dt="2026-06-22T19:23:30.868" v="4007" actId="33553"/>
          <ac:spMkLst>
            <pc:docMk/>
            <pc:sldMk cId="3936648643" sldId="269"/>
            <ac:spMk id="31" creationId="{79BF6BF0-8560-6A54-C5B9-FCCF0C4B5975}"/>
          </ac:spMkLst>
        </pc:spChg>
        <pc:spChg chg="add mod">
          <ac:chgData name="Crystal Mills" userId="7c3b4a67-a2f7-4851-847b-70edce7a5e96" providerId="ADAL" clId="{B90508B3-A6F7-4B80-A817-0DA9D98F384E}" dt="2026-06-23T15:44:31.811" v="4549" actId="20577"/>
          <ac:spMkLst>
            <pc:docMk/>
            <pc:sldMk cId="3936648643" sldId="269"/>
            <ac:spMk id="32" creationId="{CF3C8B7A-20F5-C4C4-59FB-A4027C551B5D}"/>
          </ac:spMkLst>
        </pc:spChg>
        <pc:spChg chg="add mod">
          <ac:chgData name="Crystal Mills" userId="7c3b4a67-a2f7-4851-847b-70edce7a5e96" providerId="ADAL" clId="{B90508B3-A6F7-4B80-A817-0DA9D98F384E}" dt="2026-06-22T19:17:40.523" v="3885" actId="962"/>
          <ac:spMkLst>
            <pc:docMk/>
            <pc:sldMk cId="3936648643" sldId="269"/>
            <ac:spMk id="37" creationId="{319CDA53-82A0-AC96-1B72-F25B9AD2398B}"/>
          </ac:spMkLst>
        </pc:spChg>
        <pc:picChg chg="add del mod ord">
          <ac:chgData name="Crystal Mills" userId="7c3b4a67-a2f7-4851-847b-70edce7a5e96" providerId="ADAL" clId="{B90508B3-A6F7-4B80-A817-0DA9D98F384E}" dt="2026-06-22T19:18:41.673" v="3925" actId="962"/>
          <ac:picMkLst>
            <pc:docMk/>
            <pc:sldMk cId="3936648643" sldId="269"/>
            <ac:picMk id="36" creationId="{85FE1D1E-F71B-A282-9273-4215345DF68D}"/>
          </ac:picMkLst>
        </pc:picChg>
      </pc:sldChg>
      <pc:sldChg chg="addSp delSp modSp new mod setBg">
        <pc:chgData name="Crystal Mills" userId="7c3b4a67-a2f7-4851-847b-70edce7a5e96" providerId="ADAL" clId="{B90508B3-A6F7-4B80-A817-0DA9D98F384E}" dt="2026-06-23T15:44:07.109" v="4545" actId="20577"/>
        <pc:sldMkLst>
          <pc:docMk/>
          <pc:sldMk cId="1247433931" sldId="270"/>
        </pc:sldMkLst>
        <pc:spChg chg="add mod">
          <ac:chgData name="Crystal Mills" userId="7c3b4a67-a2f7-4851-847b-70edce7a5e96" providerId="ADAL" clId="{B90508B3-A6F7-4B80-A817-0DA9D98F384E}" dt="2026-06-22T19:16:21.934" v="3878" actId="962"/>
          <ac:spMkLst>
            <pc:docMk/>
            <pc:sldMk cId="1247433931" sldId="270"/>
            <ac:spMk id="2" creationId="{BD35553F-E15E-8E83-3EA4-56B4546E7AB6}"/>
          </ac:spMkLst>
        </pc:spChg>
        <pc:spChg chg="add del">
          <ac:chgData name="Crystal Mills" userId="7c3b4a67-a2f7-4851-847b-70edce7a5e96" providerId="ADAL" clId="{B90508B3-A6F7-4B80-A817-0DA9D98F384E}" dt="2026-06-22T18:58:45.256" v="3824" actId="478"/>
          <ac:spMkLst>
            <pc:docMk/>
            <pc:sldMk cId="1247433931" sldId="270"/>
            <ac:spMk id="3" creationId="{44407946-6C91-9EA2-F284-3A4F967A9C78}"/>
          </ac:spMkLst>
        </pc:spChg>
        <pc:spChg chg="add del mod ord">
          <ac:chgData name="Crystal Mills" userId="7c3b4a67-a2f7-4851-847b-70edce7a5e96" providerId="ADAL" clId="{B90508B3-A6F7-4B80-A817-0DA9D98F384E}" dt="2026-06-22T19:00:12.125" v="3842" actId="478"/>
          <ac:spMkLst>
            <pc:docMk/>
            <pc:sldMk cId="1247433931" sldId="270"/>
            <ac:spMk id="4" creationId="{930D7493-7D08-72CA-72B4-3BD832EF3158}"/>
          </ac:spMkLst>
        </pc:spChg>
        <pc:spChg chg="add mod ord">
          <ac:chgData name="Crystal Mills" userId="7c3b4a67-a2f7-4851-847b-70edce7a5e96" providerId="ADAL" clId="{B90508B3-A6F7-4B80-A817-0DA9D98F384E}" dt="2026-06-22T19:16:29.202" v="3880" actId="962"/>
          <ac:spMkLst>
            <pc:docMk/>
            <pc:sldMk cId="1247433931" sldId="270"/>
            <ac:spMk id="5" creationId="{FE54A44A-CCEB-3CAF-F952-3A4B5964C2F1}"/>
          </ac:spMkLst>
        </pc:spChg>
        <pc:spChg chg="add mod ord">
          <ac:chgData name="Crystal Mills" userId="7c3b4a67-a2f7-4851-847b-70edce7a5e96" providerId="ADAL" clId="{B90508B3-A6F7-4B80-A817-0DA9D98F384E}" dt="2026-06-22T19:16:26.990" v="3879" actId="962"/>
          <ac:spMkLst>
            <pc:docMk/>
            <pc:sldMk cId="1247433931" sldId="270"/>
            <ac:spMk id="6" creationId="{7909CA7F-AC1D-86DA-80B3-CCB2671C1DFC}"/>
          </ac:spMkLst>
        </pc:spChg>
        <pc:spChg chg="add mod">
          <ac:chgData name="Crystal Mills" userId="7c3b4a67-a2f7-4851-847b-70edce7a5e96" providerId="ADAL" clId="{B90508B3-A6F7-4B80-A817-0DA9D98F384E}" dt="2026-06-22T19:17:18.680" v="3884" actId="962"/>
          <ac:spMkLst>
            <pc:docMk/>
            <pc:sldMk cId="1247433931" sldId="270"/>
            <ac:spMk id="8" creationId="{50AEB7FC-94AA-849B-75D6-6CE6C4B78F88}"/>
          </ac:spMkLst>
        </pc:spChg>
        <pc:spChg chg="add mod">
          <ac:chgData name="Crystal Mills" userId="7c3b4a67-a2f7-4851-847b-70edce7a5e96" providerId="ADAL" clId="{B90508B3-A6F7-4B80-A817-0DA9D98F384E}" dt="2026-06-22T19:23:19.980" v="4006" actId="33553"/>
          <ac:spMkLst>
            <pc:docMk/>
            <pc:sldMk cId="1247433931" sldId="270"/>
            <ac:spMk id="9" creationId="{C1C92FFC-0806-9480-BAB9-C4C984E7B6B2}"/>
          </ac:spMkLst>
        </pc:spChg>
        <pc:spChg chg="add del mod">
          <ac:chgData name="Crystal Mills" userId="7c3b4a67-a2f7-4851-847b-70edce7a5e96" providerId="ADAL" clId="{B90508B3-A6F7-4B80-A817-0DA9D98F384E}" dt="2026-06-22T19:12:37.031" v="3870" actId="478"/>
          <ac:spMkLst>
            <pc:docMk/>
            <pc:sldMk cId="1247433931" sldId="270"/>
            <ac:spMk id="10" creationId="{F090AF83-7105-3A0F-B687-67D2D8E9B5AB}"/>
          </ac:spMkLst>
        </pc:spChg>
        <pc:spChg chg="add del mod">
          <ac:chgData name="Crystal Mills" userId="7c3b4a67-a2f7-4851-847b-70edce7a5e96" providerId="ADAL" clId="{B90508B3-A6F7-4B80-A817-0DA9D98F384E}" dt="2026-06-22T19:00:09.168" v="3841" actId="478"/>
          <ac:spMkLst>
            <pc:docMk/>
            <pc:sldMk cId="1247433931" sldId="270"/>
            <ac:spMk id="11" creationId="{D66AD10A-ED0D-A089-417D-01DBB4845174}"/>
          </ac:spMkLst>
        </pc:spChg>
        <pc:spChg chg="add del mod">
          <ac:chgData name="Crystal Mills" userId="7c3b4a67-a2f7-4851-847b-70edce7a5e96" providerId="ADAL" clId="{B90508B3-A6F7-4B80-A817-0DA9D98F384E}" dt="2026-06-22T19:12:41.271" v="3871" actId="478"/>
          <ac:spMkLst>
            <pc:docMk/>
            <pc:sldMk cId="1247433931" sldId="270"/>
            <ac:spMk id="12" creationId="{60096DCD-CF6D-53E4-C4BF-5D48B7E1D4A2}"/>
          </ac:spMkLst>
        </pc:spChg>
        <pc:spChg chg="add mod">
          <ac:chgData name="Crystal Mills" userId="7c3b4a67-a2f7-4851-847b-70edce7a5e96" providerId="ADAL" clId="{B90508B3-A6F7-4B80-A817-0DA9D98F384E}" dt="2026-06-23T15:44:07.109" v="4545" actId="20577"/>
          <ac:spMkLst>
            <pc:docMk/>
            <pc:sldMk cId="1247433931" sldId="270"/>
            <ac:spMk id="15" creationId="{FCED14CB-7208-FEE0-F3E2-EF5B6F9719DE}"/>
          </ac:spMkLst>
        </pc:spChg>
        <pc:spChg chg="add mod">
          <ac:chgData name="Crystal Mills" userId="7c3b4a67-a2f7-4851-847b-70edce7a5e96" providerId="ADAL" clId="{B90508B3-A6F7-4B80-A817-0DA9D98F384E}" dt="2026-06-23T15:43:07.332" v="4519" actId="6549"/>
          <ac:spMkLst>
            <pc:docMk/>
            <pc:sldMk cId="1247433931" sldId="270"/>
            <ac:spMk id="20" creationId="{31803A11-A323-AA97-007D-877745ADF8B0}"/>
          </ac:spMkLst>
        </pc:spChg>
        <pc:spChg chg="del mod topLvl">
          <ac:chgData name="Crystal Mills" userId="7c3b4a67-a2f7-4851-847b-70edce7a5e96" providerId="ADAL" clId="{B90508B3-A6F7-4B80-A817-0DA9D98F384E}" dt="2026-06-22T18:59:49.621" v="3837" actId="478"/>
          <ac:spMkLst>
            <pc:docMk/>
            <pc:sldMk cId="1247433931" sldId="270"/>
            <ac:spMk id="22" creationId="{A8013361-0596-2782-6B94-14700D2CAED9}"/>
          </ac:spMkLst>
        </pc:spChg>
        <pc:spChg chg="del mod topLvl">
          <ac:chgData name="Crystal Mills" userId="7c3b4a67-a2f7-4851-847b-70edce7a5e96" providerId="ADAL" clId="{B90508B3-A6F7-4B80-A817-0DA9D98F384E}" dt="2026-06-22T18:58:51.846" v="3826" actId="478"/>
          <ac:spMkLst>
            <pc:docMk/>
            <pc:sldMk cId="1247433931" sldId="270"/>
            <ac:spMk id="23" creationId="{3F3C7A61-3CEC-48B0-3B04-72C5E5528C2E}"/>
          </ac:spMkLst>
        </pc:spChg>
        <pc:spChg chg="add mod">
          <ac:chgData name="Crystal Mills" userId="7c3b4a67-a2f7-4851-847b-70edce7a5e96" providerId="ADAL" clId="{B90508B3-A6F7-4B80-A817-0DA9D98F384E}" dt="2026-06-23T15:43:12.926" v="4523" actId="6549"/>
          <ac:spMkLst>
            <pc:docMk/>
            <pc:sldMk cId="1247433931" sldId="270"/>
            <ac:spMk id="25" creationId="{3654657C-3B43-3A69-24C5-41EE3B856489}"/>
          </ac:spMkLst>
        </pc:spChg>
        <pc:grpChg chg="add del mod">
          <ac:chgData name="Crystal Mills" userId="7c3b4a67-a2f7-4851-847b-70edce7a5e96" providerId="ADAL" clId="{B90508B3-A6F7-4B80-A817-0DA9D98F384E}" dt="2026-06-22T18:59:00.446" v="3828" actId="478"/>
          <ac:grpSpMkLst>
            <pc:docMk/>
            <pc:sldMk cId="1247433931" sldId="270"/>
            <ac:grpSpMk id="16" creationId="{B28E6B47-2960-9B27-D909-D65FD2DF12EC}"/>
          </ac:grpSpMkLst>
        </pc:grpChg>
        <pc:grpChg chg="add del mod">
          <ac:chgData name="Crystal Mills" userId="7c3b4a67-a2f7-4851-847b-70edce7a5e96" providerId="ADAL" clId="{B90508B3-A6F7-4B80-A817-0DA9D98F384E}" dt="2026-06-22T18:58:51.846" v="3826" actId="478"/>
          <ac:grpSpMkLst>
            <pc:docMk/>
            <pc:sldMk cId="1247433931" sldId="270"/>
            <ac:grpSpMk id="21" creationId="{98637CE2-130D-7394-4E09-1AA4FFA9C42D}"/>
          </ac:grpSpMkLst>
        </pc:grpChg>
      </pc:sldChg>
      <pc:sldChg chg="addSp delSp modSp new mod">
        <pc:chgData name="Crystal Mills" userId="7c3b4a67-a2f7-4851-847b-70edce7a5e96" providerId="ADAL" clId="{B90508B3-A6F7-4B80-A817-0DA9D98F384E}" dt="2026-06-22T19:22:05.678" v="4005" actId="962"/>
        <pc:sldMkLst>
          <pc:docMk/>
          <pc:sldMk cId="4054916883" sldId="271"/>
        </pc:sldMkLst>
        <pc:spChg chg="del">
          <ac:chgData name="Crystal Mills" userId="7c3b4a67-a2f7-4851-847b-70edce7a5e96" providerId="ADAL" clId="{B90508B3-A6F7-4B80-A817-0DA9D98F384E}" dt="2026-06-22T19:14:15.133" v="3877" actId="478"/>
          <ac:spMkLst>
            <pc:docMk/>
            <pc:sldMk cId="4054916883" sldId="271"/>
            <ac:spMk id="2" creationId="{63DA31FA-94C3-CEE4-CB1A-B3ECD6469FDA}"/>
          </ac:spMkLst>
        </pc:spChg>
        <pc:spChg chg="del">
          <ac:chgData name="Crystal Mills" userId="7c3b4a67-a2f7-4851-847b-70edce7a5e96" providerId="ADAL" clId="{B90508B3-A6F7-4B80-A817-0DA9D98F384E}" dt="2026-06-22T19:14:13.568" v="3876" actId="478"/>
          <ac:spMkLst>
            <pc:docMk/>
            <pc:sldMk cId="4054916883" sldId="271"/>
            <ac:spMk id="3" creationId="{43894F7D-1144-70C7-DCD9-34379C889B93}"/>
          </ac:spMkLst>
        </pc:spChg>
        <pc:spChg chg="add mod">
          <ac:chgData name="Crystal Mills" userId="7c3b4a67-a2f7-4851-847b-70edce7a5e96" providerId="ADAL" clId="{B90508B3-A6F7-4B80-A817-0DA9D98F384E}" dt="2026-06-22T19:21:40.835" v="4004" actId="33553"/>
          <ac:spMkLst>
            <pc:docMk/>
            <pc:sldMk cId="4054916883" sldId="271"/>
            <ac:spMk id="5" creationId="{7269D3CD-682A-6EF3-1F9E-6BFC3CB46C34}"/>
          </ac:spMkLst>
        </pc:spChg>
        <pc:spChg chg="add mod">
          <ac:chgData name="Crystal Mills" userId="7c3b4a67-a2f7-4851-847b-70edce7a5e96" providerId="ADAL" clId="{B90508B3-A6F7-4B80-A817-0DA9D98F384E}" dt="2026-06-19T16:32:01.671" v="1289"/>
          <ac:spMkLst>
            <pc:docMk/>
            <pc:sldMk cId="4054916883" sldId="271"/>
            <ac:spMk id="6" creationId="{A66FD772-93E5-9A35-3ABE-E1B3D00D6321}"/>
          </ac:spMkLst>
        </pc:spChg>
        <pc:spChg chg="add mod">
          <ac:chgData name="Crystal Mills" userId="7c3b4a67-a2f7-4851-847b-70edce7a5e96" providerId="ADAL" clId="{B90508B3-A6F7-4B80-A817-0DA9D98F384E}" dt="2026-06-19T16:32:01.671" v="1289"/>
          <ac:spMkLst>
            <pc:docMk/>
            <pc:sldMk cId="4054916883" sldId="271"/>
            <ac:spMk id="7" creationId="{9C4B352B-85AD-14C1-2328-CE92204ADC61}"/>
          </ac:spMkLst>
        </pc:spChg>
        <pc:spChg chg="add mod">
          <ac:chgData name="Crystal Mills" userId="7c3b4a67-a2f7-4851-847b-70edce7a5e96" providerId="ADAL" clId="{B90508B3-A6F7-4B80-A817-0DA9D98F384E}" dt="2026-06-19T16:32:01.671" v="1289"/>
          <ac:spMkLst>
            <pc:docMk/>
            <pc:sldMk cId="4054916883" sldId="271"/>
            <ac:spMk id="8" creationId="{118E8B93-2B5E-6E74-8698-898E827BA3F3}"/>
          </ac:spMkLst>
        </pc:spChg>
        <pc:spChg chg="add mod">
          <ac:chgData name="Crystal Mills" userId="7c3b4a67-a2f7-4851-847b-70edce7a5e96" providerId="ADAL" clId="{B90508B3-A6F7-4B80-A817-0DA9D98F384E}" dt="2026-06-19T16:32:01.671" v="1289"/>
          <ac:spMkLst>
            <pc:docMk/>
            <pc:sldMk cId="4054916883" sldId="271"/>
            <ac:spMk id="9" creationId="{C8681F86-7FB5-F06C-A638-3A4F4FEDDAAA}"/>
          </ac:spMkLst>
        </pc:spChg>
        <pc:picChg chg="add del mod ord">
          <ac:chgData name="Crystal Mills" userId="7c3b4a67-a2f7-4851-847b-70edce7a5e96" providerId="ADAL" clId="{B90508B3-A6F7-4B80-A817-0DA9D98F384E}" dt="2026-06-22T19:22:05.678" v="4005" actId="962"/>
          <ac:picMkLst>
            <pc:docMk/>
            <pc:sldMk cId="4054916883" sldId="271"/>
            <ac:picMk id="4" creationId="{C1DC9539-3060-1046-AAEA-C47C4700948E}"/>
          </ac:picMkLst>
        </pc:picChg>
      </pc:sldChg>
      <pc:sldChg chg="addSp delSp modSp add mod ord">
        <pc:chgData name="Crystal Mills" userId="7c3b4a67-a2f7-4851-847b-70edce7a5e96" providerId="ADAL" clId="{B90508B3-A6F7-4B80-A817-0DA9D98F384E}" dt="2026-06-23T16:07:38.034" v="4613" actId="6549"/>
        <pc:sldMkLst>
          <pc:docMk/>
          <pc:sldMk cId="2722109281" sldId="272"/>
        </pc:sldMkLst>
        <pc:spChg chg="add mod">
          <ac:chgData name="Crystal Mills" userId="7c3b4a67-a2f7-4851-847b-70edce7a5e96" providerId="ADAL" clId="{B90508B3-A6F7-4B80-A817-0DA9D98F384E}" dt="2026-06-22T19:18:54.776" v="3926" actId="962"/>
          <ac:spMkLst>
            <pc:docMk/>
            <pc:sldMk cId="2722109281" sldId="272"/>
            <ac:spMk id="2" creationId="{118645A6-2672-576A-6744-56FB4CBE9488}"/>
          </ac:spMkLst>
        </pc:spChg>
        <pc:spChg chg="mod">
          <ac:chgData name="Crystal Mills" userId="7c3b4a67-a2f7-4851-847b-70edce7a5e96" providerId="ADAL" clId="{B90508B3-A6F7-4B80-A817-0DA9D98F384E}" dt="2026-06-22T14:51:18.038" v="2171"/>
          <ac:spMkLst>
            <pc:docMk/>
            <pc:sldMk cId="2722109281" sldId="272"/>
            <ac:spMk id="4" creationId="{0C870FCF-7310-1E48-919F-4346B0E45C9D}"/>
          </ac:spMkLst>
        </pc:spChg>
        <pc:spChg chg="mod">
          <ac:chgData name="Crystal Mills" userId="7c3b4a67-a2f7-4851-847b-70edce7a5e96" providerId="ADAL" clId="{B90508B3-A6F7-4B80-A817-0DA9D98F384E}" dt="2026-06-22T14:51:18.038" v="2171"/>
          <ac:spMkLst>
            <pc:docMk/>
            <pc:sldMk cId="2722109281" sldId="272"/>
            <ac:spMk id="5" creationId="{3EECADD1-2423-11F0-AA23-254E959C89C2}"/>
          </ac:spMkLst>
        </pc:spChg>
        <pc:spChg chg="mod">
          <ac:chgData name="Crystal Mills" userId="7c3b4a67-a2f7-4851-847b-70edce7a5e96" providerId="ADAL" clId="{B90508B3-A6F7-4B80-A817-0DA9D98F384E}" dt="2026-06-22T14:51:18.038" v="2171"/>
          <ac:spMkLst>
            <pc:docMk/>
            <pc:sldMk cId="2722109281" sldId="272"/>
            <ac:spMk id="7" creationId="{3E7A91BF-8D38-5022-BC4E-431382D4B48D}"/>
          </ac:spMkLst>
        </pc:spChg>
        <pc:spChg chg="del">
          <ac:chgData name="Crystal Mills" userId="7c3b4a67-a2f7-4851-847b-70edce7a5e96" providerId="ADAL" clId="{B90508B3-A6F7-4B80-A817-0DA9D98F384E}" dt="2026-06-22T14:49:10.767" v="1935" actId="478"/>
          <ac:spMkLst>
            <pc:docMk/>
            <pc:sldMk cId="2722109281" sldId="272"/>
            <ac:spMk id="8" creationId="{7E45DC9E-88F8-5E95-4CD7-D0361507FB93}"/>
          </ac:spMkLst>
        </pc:spChg>
        <pc:spChg chg="mod">
          <ac:chgData name="Crystal Mills" userId="7c3b4a67-a2f7-4851-847b-70edce7a5e96" providerId="ADAL" clId="{B90508B3-A6F7-4B80-A817-0DA9D98F384E}" dt="2026-06-22T19:23:37.427" v="4008" actId="33553"/>
          <ac:spMkLst>
            <pc:docMk/>
            <pc:sldMk cId="2722109281" sldId="272"/>
            <ac:spMk id="9" creationId="{9E4FFCEB-213E-FDE1-B744-FF207B4DB120}"/>
          </ac:spMkLst>
        </pc:spChg>
        <pc:spChg chg="del mod">
          <ac:chgData name="Crystal Mills" userId="7c3b4a67-a2f7-4851-847b-70edce7a5e96" providerId="ADAL" clId="{B90508B3-A6F7-4B80-A817-0DA9D98F384E}" dt="2026-06-22T14:55:59.207" v="2441" actId="478"/>
          <ac:spMkLst>
            <pc:docMk/>
            <pc:sldMk cId="2722109281" sldId="272"/>
            <ac:spMk id="10" creationId="{ABD64A36-92D4-AC73-F7E3-5FC0C9C5717F}"/>
          </ac:spMkLst>
        </pc:spChg>
        <pc:spChg chg="del mod">
          <ac:chgData name="Crystal Mills" userId="7c3b4a67-a2f7-4851-847b-70edce7a5e96" providerId="ADAL" clId="{B90508B3-A6F7-4B80-A817-0DA9D98F384E}" dt="2026-06-22T14:55:43.669" v="2437" actId="478"/>
          <ac:spMkLst>
            <pc:docMk/>
            <pc:sldMk cId="2722109281" sldId="272"/>
            <ac:spMk id="11" creationId="{5CB54201-2C21-8EE0-E80C-7E019C2D999B}"/>
          </ac:spMkLst>
        </pc:spChg>
        <pc:spChg chg="del">
          <ac:chgData name="Crystal Mills" userId="7c3b4a67-a2f7-4851-847b-70edce7a5e96" providerId="ADAL" clId="{B90508B3-A6F7-4B80-A817-0DA9D98F384E}" dt="2026-06-22T14:52:14.567" v="2175" actId="478"/>
          <ac:spMkLst>
            <pc:docMk/>
            <pc:sldMk cId="2722109281" sldId="272"/>
            <ac:spMk id="12" creationId="{5C623F96-1612-537D-B949-CCB0487711E1}"/>
          </ac:spMkLst>
        </pc:spChg>
        <pc:spChg chg="mod">
          <ac:chgData name="Crystal Mills" userId="7c3b4a67-a2f7-4851-847b-70edce7a5e96" providerId="ADAL" clId="{B90508B3-A6F7-4B80-A817-0DA9D98F384E}" dt="2026-06-22T14:51:18.038" v="2171"/>
          <ac:spMkLst>
            <pc:docMk/>
            <pc:sldMk cId="2722109281" sldId="272"/>
            <ac:spMk id="13" creationId="{8A89E279-554E-DCFD-E8F7-F0C2E9795954}"/>
          </ac:spMkLst>
        </pc:spChg>
        <pc:spChg chg="mod">
          <ac:chgData name="Crystal Mills" userId="7c3b4a67-a2f7-4851-847b-70edce7a5e96" providerId="ADAL" clId="{B90508B3-A6F7-4B80-A817-0DA9D98F384E}" dt="2026-06-23T16:07:38.034" v="4613" actId="6549"/>
          <ac:spMkLst>
            <pc:docMk/>
            <pc:sldMk cId="2722109281" sldId="272"/>
            <ac:spMk id="15" creationId="{E0AE637C-6A52-357D-8DB2-2CA95DE0CBEE}"/>
          </ac:spMkLst>
        </pc:spChg>
        <pc:spChg chg="mod">
          <ac:chgData name="Crystal Mills" userId="7c3b4a67-a2f7-4851-847b-70edce7a5e96" providerId="ADAL" clId="{B90508B3-A6F7-4B80-A817-0DA9D98F384E}" dt="2026-06-22T14:51:18.038" v="2171"/>
          <ac:spMkLst>
            <pc:docMk/>
            <pc:sldMk cId="2722109281" sldId="272"/>
            <ac:spMk id="19" creationId="{66587954-6978-5DA3-01E7-C319A6F9E848}"/>
          </ac:spMkLst>
        </pc:spChg>
        <pc:spChg chg="del">
          <ac:chgData name="Crystal Mills" userId="7c3b4a67-a2f7-4851-847b-70edce7a5e96" providerId="ADAL" clId="{B90508B3-A6F7-4B80-A817-0DA9D98F384E}" dt="2026-06-22T14:51:13.141" v="2167" actId="478"/>
          <ac:spMkLst>
            <pc:docMk/>
            <pc:sldMk cId="2722109281" sldId="272"/>
            <ac:spMk id="20" creationId="{9DA5CCBE-39C6-70AC-575C-829B0B40CA31}"/>
          </ac:spMkLst>
        </pc:spChg>
        <pc:spChg chg="mod">
          <ac:chgData name="Crystal Mills" userId="7c3b4a67-a2f7-4851-847b-70edce7a5e96" providerId="ADAL" clId="{B90508B3-A6F7-4B80-A817-0DA9D98F384E}" dt="2026-06-22T14:51:18.038" v="2171"/>
          <ac:spMkLst>
            <pc:docMk/>
            <pc:sldMk cId="2722109281" sldId="272"/>
            <ac:spMk id="24" creationId="{A1236456-93E0-7FBE-BAB7-1545040289E3}"/>
          </ac:spMkLst>
        </pc:spChg>
        <pc:spChg chg="del mod">
          <ac:chgData name="Crystal Mills" userId="7c3b4a67-a2f7-4851-847b-70edce7a5e96" providerId="ADAL" clId="{B90508B3-A6F7-4B80-A817-0DA9D98F384E}" dt="2026-06-22T14:51:17.005" v="2170" actId="478"/>
          <ac:spMkLst>
            <pc:docMk/>
            <pc:sldMk cId="2722109281" sldId="272"/>
            <ac:spMk id="25" creationId="{E4763E53-5601-1C31-02D0-7D59E518022E}"/>
          </ac:spMkLst>
        </pc:spChg>
        <pc:spChg chg="add mod">
          <ac:chgData name="Crystal Mills" userId="7c3b4a67-a2f7-4851-847b-70edce7a5e96" providerId="ADAL" clId="{B90508B3-A6F7-4B80-A817-0DA9D98F384E}" dt="2026-06-22T17:20:19.457" v="3711" actId="403"/>
          <ac:spMkLst>
            <pc:docMk/>
            <pc:sldMk cId="2722109281" sldId="272"/>
            <ac:spMk id="26" creationId="{010F4542-7321-1174-59CB-0F7B71CCEF89}"/>
          </ac:spMkLst>
        </pc:spChg>
        <pc:spChg chg="add mod">
          <ac:chgData name="Crystal Mills" userId="7c3b4a67-a2f7-4851-847b-70edce7a5e96" providerId="ADAL" clId="{B90508B3-A6F7-4B80-A817-0DA9D98F384E}" dt="2026-06-22T17:20:19.457" v="3711" actId="403"/>
          <ac:spMkLst>
            <pc:docMk/>
            <pc:sldMk cId="2722109281" sldId="272"/>
            <ac:spMk id="27" creationId="{1A573DE3-E1FB-719E-F7D5-DCCD48053524}"/>
          </ac:spMkLst>
        </pc:spChg>
        <pc:spChg chg="add mod">
          <ac:chgData name="Crystal Mills" userId="7c3b4a67-a2f7-4851-847b-70edce7a5e96" providerId="ADAL" clId="{B90508B3-A6F7-4B80-A817-0DA9D98F384E}" dt="2026-06-22T17:20:19.457" v="3711" actId="403"/>
          <ac:spMkLst>
            <pc:docMk/>
            <pc:sldMk cId="2722109281" sldId="272"/>
            <ac:spMk id="28" creationId="{02CD2668-E59B-C8AF-A216-87E641C15B2B}"/>
          </ac:spMkLst>
        </pc:spChg>
        <pc:grpChg chg="add mod">
          <ac:chgData name="Crystal Mills" userId="7c3b4a67-a2f7-4851-847b-70edce7a5e96" providerId="ADAL" clId="{B90508B3-A6F7-4B80-A817-0DA9D98F384E}" dt="2026-06-22T19:18:56.556" v="3927" actId="962"/>
          <ac:grpSpMkLst>
            <pc:docMk/>
            <pc:sldMk cId="2722109281" sldId="272"/>
            <ac:grpSpMk id="3" creationId="{CE7880DA-C868-A344-3F3C-7BD240CDDE9B}"/>
          </ac:grpSpMkLst>
        </pc:grpChg>
        <pc:grpChg chg="add mod">
          <ac:chgData name="Crystal Mills" userId="7c3b4a67-a2f7-4851-847b-70edce7a5e96" providerId="ADAL" clId="{B90508B3-A6F7-4B80-A817-0DA9D98F384E}" dt="2026-06-22T19:18:57.974" v="3928" actId="962"/>
          <ac:grpSpMkLst>
            <pc:docMk/>
            <pc:sldMk cId="2722109281" sldId="272"/>
            <ac:grpSpMk id="6" creationId="{7CFC7024-C3CF-51E2-4247-C3BFEC6EB699}"/>
          </ac:grpSpMkLst>
        </pc:grpChg>
        <pc:grpChg chg="add mod">
          <ac:chgData name="Crystal Mills" userId="7c3b4a67-a2f7-4851-847b-70edce7a5e96" providerId="ADAL" clId="{B90508B3-A6F7-4B80-A817-0DA9D98F384E}" dt="2026-06-22T19:18:59.616" v="3929" actId="962"/>
          <ac:grpSpMkLst>
            <pc:docMk/>
            <pc:sldMk cId="2722109281" sldId="272"/>
            <ac:grpSpMk id="14" creationId="{8F00ECAF-5122-2FCF-E5D4-6A3A50640130}"/>
          </ac:grpSpMkLst>
        </pc:grpChg>
        <pc:grpChg chg="del">
          <ac:chgData name="Crystal Mills" userId="7c3b4a67-a2f7-4851-847b-70edce7a5e96" providerId="ADAL" clId="{B90508B3-A6F7-4B80-A817-0DA9D98F384E}" dt="2026-06-22T14:51:11.754" v="2166" actId="478"/>
          <ac:grpSpMkLst>
            <pc:docMk/>
            <pc:sldMk cId="2722109281" sldId="272"/>
            <ac:grpSpMk id="16" creationId="{5E4F1961-9315-8306-1CB3-9CE941274810}"/>
          </ac:grpSpMkLst>
        </pc:grpChg>
        <pc:grpChg chg="del">
          <ac:chgData name="Crystal Mills" userId="7c3b4a67-a2f7-4851-847b-70edce7a5e96" providerId="ADAL" clId="{B90508B3-A6F7-4B80-A817-0DA9D98F384E}" dt="2026-06-22T14:51:13.892" v="2168" actId="478"/>
          <ac:grpSpMkLst>
            <pc:docMk/>
            <pc:sldMk cId="2722109281" sldId="272"/>
            <ac:grpSpMk id="21" creationId="{E94AFDE2-E0FC-46A2-1054-7C0C76D808D6}"/>
          </ac:grpSpMkLst>
        </pc:grpChg>
      </pc:sldChg>
      <pc:sldChg chg="addSp delSp modSp add mod setBg">
        <pc:chgData name="Crystal Mills" userId="7c3b4a67-a2f7-4851-847b-70edce7a5e96" providerId="ADAL" clId="{B90508B3-A6F7-4B80-A817-0DA9D98F384E}" dt="2026-06-23T16:00:57.879" v="4608" actId="1038"/>
        <pc:sldMkLst>
          <pc:docMk/>
          <pc:sldMk cId="1846074936" sldId="273"/>
        </pc:sldMkLst>
        <pc:spChg chg="del">
          <ac:chgData name="Crystal Mills" userId="7c3b4a67-a2f7-4851-847b-70edce7a5e96" providerId="ADAL" clId="{B90508B3-A6F7-4B80-A817-0DA9D98F384E}" dt="2026-06-22T15:05:35.051" v="2744" actId="478"/>
          <ac:spMkLst>
            <pc:docMk/>
            <pc:sldMk cId="1846074936" sldId="273"/>
            <ac:spMk id="2" creationId="{7AFD74EC-6546-EB1C-A716-7D8DFAFE02B7}"/>
          </ac:spMkLst>
        </pc:spChg>
        <pc:spChg chg="mod">
          <ac:chgData name="Crystal Mills" userId="7c3b4a67-a2f7-4851-847b-70edce7a5e96" providerId="ADAL" clId="{B90508B3-A6F7-4B80-A817-0DA9D98F384E}" dt="2026-06-22T19:23:44.321" v="4009" actId="33553"/>
          <ac:spMkLst>
            <pc:docMk/>
            <pc:sldMk cId="1846074936" sldId="273"/>
            <ac:spMk id="9" creationId="{62B07551-BB5F-E2B5-A2F8-3B0623AEC3C4}"/>
          </ac:spMkLst>
        </pc:spChg>
        <pc:spChg chg="add mod">
          <ac:chgData name="Crystal Mills" userId="7c3b4a67-a2f7-4851-847b-70edce7a5e96" providerId="ADAL" clId="{B90508B3-A6F7-4B80-A817-0DA9D98F384E}" dt="2026-06-23T16:00:57.879" v="4608" actId="1038"/>
          <ac:spMkLst>
            <pc:docMk/>
            <pc:sldMk cId="1846074936" sldId="273"/>
            <ac:spMk id="11" creationId="{1B3B8FB3-2199-55F5-CC04-7281A8A81995}"/>
          </ac:spMkLst>
        </pc:spChg>
        <pc:spChg chg="mod">
          <ac:chgData name="Crystal Mills" userId="7c3b4a67-a2f7-4851-847b-70edce7a5e96" providerId="ADAL" clId="{B90508B3-A6F7-4B80-A817-0DA9D98F384E}" dt="2026-06-23T16:00:39.448" v="4605" actId="20577"/>
          <ac:spMkLst>
            <pc:docMk/>
            <pc:sldMk cId="1846074936" sldId="273"/>
            <ac:spMk id="15" creationId="{310041C3-5DDB-DC4E-B757-56582240C593}"/>
          </ac:spMkLst>
        </pc:spChg>
        <pc:spChg chg="del">
          <ac:chgData name="Crystal Mills" userId="7c3b4a67-a2f7-4851-847b-70edce7a5e96" providerId="ADAL" clId="{B90508B3-A6F7-4B80-A817-0DA9D98F384E}" dt="2026-06-22T15:05:31.418" v="2743" actId="478"/>
          <ac:spMkLst>
            <pc:docMk/>
            <pc:sldMk cId="1846074936" sldId="273"/>
            <ac:spMk id="26" creationId="{DCCCCCF7-BC01-AAC7-E377-68C0CCC3309E}"/>
          </ac:spMkLst>
        </pc:spChg>
        <pc:spChg chg="del">
          <ac:chgData name="Crystal Mills" userId="7c3b4a67-a2f7-4851-847b-70edce7a5e96" providerId="ADAL" clId="{B90508B3-A6F7-4B80-A817-0DA9D98F384E}" dt="2026-06-22T15:05:31.418" v="2743" actId="478"/>
          <ac:spMkLst>
            <pc:docMk/>
            <pc:sldMk cId="1846074936" sldId="273"/>
            <ac:spMk id="27" creationId="{E12C310C-0FF8-DF8C-8962-F9A9AFCA7EF9}"/>
          </ac:spMkLst>
        </pc:spChg>
        <pc:spChg chg="del">
          <ac:chgData name="Crystal Mills" userId="7c3b4a67-a2f7-4851-847b-70edce7a5e96" providerId="ADAL" clId="{B90508B3-A6F7-4B80-A817-0DA9D98F384E}" dt="2026-06-22T15:05:31.418" v="2743" actId="478"/>
          <ac:spMkLst>
            <pc:docMk/>
            <pc:sldMk cId="1846074936" sldId="273"/>
            <ac:spMk id="28" creationId="{D41A0081-78EF-C44A-3A20-46C53DD9E21B}"/>
          </ac:spMkLst>
        </pc:spChg>
        <pc:grpChg chg="del">
          <ac:chgData name="Crystal Mills" userId="7c3b4a67-a2f7-4851-847b-70edce7a5e96" providerId="ADAL" clId="{B90508B3-A6F7-4B80-A817-0DA9D98F384E}" dt="2026-06-22T15:05:31.418" v="2743" actId="478"/>
          <ac:grpSpMkLst>
            <pc:docMk/>
            <pc:sldMk cId="1846074936" sldId="273"/>
            <ac:grpSpMk id="3" creationId="{0F195031-25E8-8822-157A-6938A9C327FE}"/>
          </ac:grpSpMkLst>
        </pc:grpChg>
        <pc:grpChg chg="del">
          <ac:chgData name="Crystal Mills" userId="7c3b4a67-a2f7-4851-847b-70edce7a5e96" providerId="ADAL" clId="{B90508B3-A6F7-4B80-A817-0DA9D98F384E}" dt="2026-06-22T15:05:31.418" v="2743" actId="478"/>
          <ac:grpSpMkLst>
            <pc:docMk/>
            <pc:sldMk cId="1846074936" sldId="273"/>
            <ac:grpSpMk id="6" creationId="{1CB39589-7A75-45D4-F525-8A6F875D305A}"/>
          </ac:grpSpMkLst>
        </pc:grpChg>
        <pc:grpChg chg="del">
          <ac:chgData name="Crystal Mills" userId="7c3b4a67-a2f7-4851-847b-70edce7a5e96" providerId="ADAL" clId="{B90508B3-A6F7-4B80-A817-0DA9D98F384E}" dt="2026-06-22T15:05:31.418" v="2743" actId="478"/>
          <ac:grpSpMkLst>
            <pc:docMk/>
            <pc:sldMk cId="1846074936" sldId="273"/>
            <ac:grpSpMk id="14" creationId="{08FE1E15-66A5-D0E2-3329-CBEBEB936590}"/>
          </ac:grpSpMkLst>
        </pc:grpChg>
        <pc:picChg chg="add mod ord modCrop">
          <ac:chgData name="Crystal Mills" userId="7c3b4a67-a2f7-4851-847b-70edce7a5e96" providerId="ADAL" clId="{B90508B3-A6F7-4B80-A817-0DA9D98F384E}" dt="2026-06-22T19:20:45.009" v="4001" actId="962"/>
          <ac:picMkLst>
            <pc:docMk/>
            <pc:sldMk cId="1846074936" sldId="273"/>
            <ac:picMk id="10" creationId="{9E3EA087-8FC7-6056-96E0-301D17EDA17B}"/>
          </ac:picMkLst>
        </pc:picChg>
        <pc:picChg chg="add del mod">
          <ac:chgData name="Crystal Mills" userId="7c3b4a67-a2f7-4851-847b-70edce7a5e96" providerId="ADAL" clId="{B90508B3-A6F7-4B80-A817-0DA9D98F384E}" dt="2026-06-23T14:27:33.067" v="4219" actId="478"/>
          <ac:picMkLst>
            <pc:docMk/>
            <pc:sldMk cId="1846074936" sldId="273"/>
            <ac:picMk id="16" creationId="{BFD358EB-F093-0247-BC52-54E3D01C4D8C}"/>
          </ac:picMkLst>
        </pc:picChg>
      </pc:sldChg>
      <pc:sldChg chg="addSp modSp new mod setBg">
        <pc:chgData name="Crystal Mills" userId="7c3b4a67-a2f7-4851-847b-70edce7a5e96" providerId="ADAL" clId="{B90508B3-A6F7-4B80-A817-0DA9D98F384E}" dt="2026-06-23T16:11:25.815" v="4643" actId="33553"/>
        <pc:sldMkLst>
          <pc:docMk/>
          <pc:sldMk cId="712613927" sldId="274"/>
        </pc:sldMkLst>
        <pc:spChg chg="add mod">
          <ac:chgData name="Crystal Mills" userId="7c3b4a67-a2f7-4851-847b-70edce7a5e96" providerId="ADAL" clId="{B90508B3-A6F7-4B80-A817-0DA9D98F384E}" dt="2026-06-23T16:11:25.815" v="4643" actId="33553"/>
          <ac:spMkLst>
            <pc:docMk/>
            <pc:sldMk cId="712613927" sldId="274"/>
            <ac:spMk id="2" creationId="{FCEB76B6-EBFF-CEAC-EB01-972BB2256F4C}"/>
          </ac:spMkLst>
        </pc:spChg>
        <pc:spChg chg="add mod">
          <ac:chgData name="Crystal Mills" userId="7c3b4a67-a2f7-4851-847b-70edce7a5e96" providerId="ADAL" clId="{B90508B3-A6F7-4B80-A817-0DA9D98F384E}" dt="2026-06-23T15:04:57.336" v="4396" actId="20577"/>
          <ac:spMkLst>
            <pc:docMk/>
            <pc:sldMk cId="712613927" sldId="274"/>
            <ac:spMk id="3" creationId="{7654A7D0-F343-943C-FD1C-4C1FB8E8B908}"/>
          </ac:spMkLst>
        </pc:spChg>
        <pc:spChg chg="add mod">
          <ac:chgData name="Crystal Mills" userId="7c3b4a67-a2f7-4851-847b-70edce7a5e96" providerId="ADAL" clId="{B90508B3-A6F7-4B80-A817-0DA9D98F384E}" dt="2026-06-23T15:04:03.594" v="4277" actId="1076"/>
          <ac:spMkLst>
            <pc:docMk/>
            <pc:sldMk cId="712613927" sldId="274"/>
            <ac:spMk id="6" creationId="{36A8340B-54D1-1624-5455-C99323B67FE9}"/>
          </ac:spMkLst>
        </pc:spChg>
        <pc:spChg chg="add mod">
          <ac:chgData name="Crystal Mills" userId="7c3b4a67-a2f7-4851-847b-70edce7a5e96" providerId="ADAL" clId="{B90508B3-A6F7-4B80-A817-0DA9D98F384E}" dt="2026-06-23T16:10:56.051" v="4642" actId="962"/>
          <ac:spMkLst>
            <pc:docMk/>
            <pc:sldMk cId="712613927" sldId="274"/>
            <ac:spMk id="7" creationId="{DA8E2B71-11A7-F3B1-97CD-701C38FF414F}"/>
          </ac:spMkLst>
        </pc:spChg>
        <pc:spChg chg="add mod">
          <ac:chgData name="Crystal Mills" userId="7c3b4a67-a2f7-4851-847b-70edce7a5e96" providerId="ADAL" clId="{B90508B3-A6F7-4B80-A817-0DA9D98F384E}" dt="2026-06-23T15:35:10.391" v="4420" actId="1076"/>
          <ac:spMkLst>
            <pc:docMk/>
            <pc:sldMk cId="712613927" sldId="274"/>
            <ac:spMk id="8" creationId="{6CEF358D-3837-E629-00A1-B5B0CC482F54}"/>
          </ac:spMkLst>
        </pc:spChg>
        <pc:spChg chg="add mod">
          <ac:chgData name="Crystal Mills" userId="7c3b4a67-a2f7-4851-847b-70edce7a5e96" providerId="ADAL" clId="{B90508B3-A6F7-4B80-A817-0DA9D98F384E}" dt="2026-06-23T15:35:12.743" v="4421" actId="1076"/>
          <ac:spMkLst>
            <pc:docMk/>
            <pc:sldMk cId="712613927" sldId="274"/>
            <ac:spMk id="9" creationId="{4F47BDD1-9CC9-DDA0-86B3-26397AC7739B}"/>
          </ac:spMkLst>
        </pc:spChg>
        <pc:spChg chg="add mod">
          <ac:chgData name="Crystal Mills" userId="7c3b4a67-a2f7-4851-847b-70edce7a5e96" providerId="ADAL" clId="{B90508B3-A6F7-4B80-A817-0DA9D98F384E}" dt="2026-06-23T15:35:16.788" v="4422" actId="1076"/>
          <ac:spMkLst>
            <pc:docMk/>
            <pc:sldMk cId="712613927" sldId="274"/>
            <ac:spMk id="10" creationId="{14A1690F-0D6E-D6DB-4F24-E8851FE92B04}"/>
          </ac:spMkLst>
        </pc:spChg>
        <pc:spChg chg="add mod">
          <ac:chgData name="Crystal Mills" userId="7c3b4a67-a2f7-4851-847b-70edce7a5e96" providerId="ADAL" clId="{B90508B3-A6F7-4B80-A817-0DA9D98F384E}" dt="2026-06-23T16:09:30.807" v="4637" actId="20577"/>
          <ac:spMkLst>
            <pc:docMk/>
            <pc:sldMk cId="712613927" sldId="274"/>
            <ac:spMk id="11" creationId="{4799BA04-D7E8-FE9E-D381-B21C08F94C37}"/>
          </ac:spMkLst>
        </pc:spChg>
        <pc:picChg chg="add mod ord modCrop">
          <ac:chgData name="Crystal Mills" userId="7c3b4a67-a2f7-4851-847b-70edce7a5e96" providerId="ADAL" clId="{B90508B3-A6F7-4B80-A817-0DA9D98F384E}" dt="2026-06-23T16:10:34.737" v="4641" actId="962"/>
          <ac:picMkLst>
            <pc:docMk/>
            <pc:sldMk cId="712613927" sldId="274"/>
            <ac:picMk id="5" creationId="{85F2C999-FE57-37BD-EA9A-966C6C39D507}"/>
          </ac:picMkLst>
        </pc:picChg>
      </pc:sldChg>
    </pc:docChg>
  </pc:docChgLst>
  <pc:docChgLst>
    <pc:chgData name="Crystal Mills" userId="7c3b4a67-a2f7-4851-847b-70edce7a5e96" providerId="ADAL" clId="{B3DBC489-BC84-4CF8-ABA3-1AEE268DA460}"/>
    <pc:docChg chg="custSel addSld modSld">
      <pc:chgData name="Crystal Mills" userId="7c3b4a67-a2f7-4851-847b-70edce7a5e96" providerId="ADAL" clId="{B3DBC489-BC84-4CF8-ABA3-1AEE268DA460}" dt="2026-06-01T17:24:51.789" v="138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13DD3-ED7C-4DCF-9078-5EF21EE9226C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E9494-43E2-4207-BC5A-2CF2FB35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E9494-43E2-4207-BC5A-2CF2FB354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7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B3E7-B86F-C914-A6CC-0EDB318C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5991-0CAA-0225-C53C-B74A716EA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B5E1-1E3E-C0EF-D5B5-A8BA46D9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9488-46FE-F237-CB4A-A5D2DC40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0907-0EE3-D07A-053B-D44780A4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534A-37A5-C77B-09DB-3F2C0918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3D9AE-981F-136C-5498-858F0005B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4C216-EB0E-AAA0-8D4F-32135CA4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50EA-9CDF-66F7-87F9-774429C4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8C7A1-0A47-1E7F-A159-AC3CCFF8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2C211-4554-F5DF-9B0B-0C4702573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E5FBF-5124-510A-63F8-BF7CC05A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8E453-4A08-71F3-538D-10E70166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3AA5B-5E54-78D6-E413-C89E4432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9975F-3B45-D316-B4C5-3EEA9BA6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FBD5-97F0-A597-4261-6572B65A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425C-CAD1-6275-82C1-9DA09E0A3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F98CC-BFBE-6BC0-F509-C3FD5525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CD4E1-A33F-20B9-C5A1-70856C41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E03D7-5774-5CCB-0858-9D386310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8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3B76-3039-1A30-E0C0-6C050936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F1A26-03C6-618E-9E01-150C21842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8A73-B084-7524-3310-C0CAB1B3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0E4C-AF93-D4BB-D28A-AAC0760A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0F994-8D31-8938-2B00-2B0F33B9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9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E10B-F532-5649-DB36-AF40C18F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D48F-7BB8-7629-8EC8-7301532F4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B8680-9C1C-15EE-F389-206DFE7E5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A1B5-39BD-5FD6-3E13-9A80B4E9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4A828-BE3D-9D83-CFBD-0826AC70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6F622-1478-3DC0-BF41-7834E4BF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0D32-8974-CD4D-1369-953D4A28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6FCD6-C878-D88E-D702-558D5FBB4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DA681-187D-CA3E-B996-E04D45E0F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105F6-A7F2-50A6-B96C-FB487BA7A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C221D-AC46-27B5-23AE-235FAAFDC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1FE8A-85BC-2F44-D5BB-1E20A5DF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9AEE2-5DE4-D7AA-0980-53D657D3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EB45C-B35E-B7E2-DF0A-A1C23F18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1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D1D6-F612-459A-888E-831E7050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8D4E8-4736-A7BB-C25B-770C36AB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1EFC7-882C-200D-9301-BDA10158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A599D-36CF-5FA6-73F4-6288DFAF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3EFEC-54BF-6A2E-09F4-D1D6625D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E10FC-F7E2-675F-E18B-24735AA6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9BEA7-B946-042A-C719-2BC1CC62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3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CFAB-E763-6689-C407-349A7F69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CF4D-3408-35C6-3C2D-04E4DA83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E342C-37DB-B438-8882-7256DC8C9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7AFB7-731E-5BFB-A99A-CFEE089A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2F1C-CA32-AF6B-8A5C-17F48A61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1BFE0-9FB3-7E16-C204-FFF38B16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305E-27F7-C7B0-09DF-65A88479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72CBB-39D3-F989-9A38-9388978E1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A7D29-05D8-90F1-6B4D-543E45F53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BD602-794F-0CD9-D271-E95E19E1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6680E-41D3-9816-82E6-5EB405D3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124F9-28F5-81A8-E66F-BD93D1B7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19B4B-E712-1A92-7412-17DF8AA5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E9067-B164-0512-0201-1BBF842A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FAA18-07BE-0360-52D5-DCF82A5E8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6F16E-47CA-4F45-81C2-6BE526632D7B}" type="datetimeFigureOut">
              <a:rPr lang="en-US" smtClean="0"/>
              <a:t>6/23/26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600F-AB22-ACC0-B3E9-78338F2A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F496A-745E-C694-FA20-CCDDAE2B4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C95B2F-758C-4675-AB9F-56A8F26D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150.statcan.gc.ca/n1/pub/89-654-x/89-654-x2023003-eng.htm" TargetMode="External"/><Relationship Id="rId5" Type="http://schemas.openxmlformats.org/officeDocument/2006/relationships/hyperlink" Target="https://www150.statcan.gc.ca/n1/pub/36-28-0001/2021010/article/00003-eng.htm" TargetMode="External"/><Relationship Id="rId4" Type="http://schemas.openxmlformats.org/officeDocument/2006/relationships/hyperlink" Target="https://community.oclc.org/t5/resource-sharing-recordings/the-side-effects-of-ill-and-ocr-they-an-optical-character/ta-p/57986/redirect_from_archived_page/true#M1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scholarsportal.info/Main/OCUL/ORSH/Alma_Configuration_Instructions_for_AFN_%26_Resource_Sharing/ISO_Resource_Sharing_configuration/Pitstopping_incoming_digitally_fulfilled_requests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docs.scholarsportal.info/Main/SP/SPDay/Scholars_Portal_Days_202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scholarsportal.info/Main/SP/SPDay/Scholars_Portal_Days_2022/" TargetMode="External"/><Relationship Id="rId5" Type="http://schemas.openxmlformats.org/officeDocument/2006/relationships/hyperlink" Target="https://docs.scholarsportal.info/Main/OCUL/CF/Committees/Accessibility_Subcommittee_CFA/CFA_Working_Documents/Accessibility_issues_monitoring_table/Pit_stopping_resource_items_before_delivery_for_print-disabled_user/" TargetMode="Externa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8.sv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aitenm@mcmaster.ca" TargetMode="External"/><Relationship Id="rId5" Type="http://schemas.openxmlformats.org/officeDocument/2006/relationships/hyperlink" Target="mailto:snivelya@mcmaster.ca" TargetMode="External"/><Relationship Id="rId10" Type="http://schemas.openxmlformats.org/officeDocument/2006/relationships/image" Target="../media/image13.svg"/><Relationship Id="rId4" Type="http://schemas.openxmlformats.org/officeDocument/2006/relationships/hyperlink" Target="mailto:crystal.mills@mcmaster.ca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lustration of a Formula 1 race car navigating a curved racetrack. Design includes checkered flag patterns in black and white along top and bottom edges, with abstract blue and red shapes on a beige background.">
            <a:extLst>
              <a:ext uri="{FF2B5EF4-FFF2-40B4-BE49-F238E27FC236}">
                <a16:creationId xmlns:a16="http://schemas.microsoft.com/office/drawing/2014/main" id="{C1DC9539-3060-1046-AAEA-C47C47009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8E8B93-2B5E-6E74-8698-898E827BA3F3}"/>
              </a:ext>
            </a:extLst>
          </p:cNvPr>
          <p:cNvSpPr txBox="1"/>
          <p:nvPr/>
        </p:nvSpPr>
        <p:spPr>
          <a:xfrm>
            <a:off x="705067" y="5273070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Nancy Waite</a:t>
            </a:r>
            <a:b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400" dirty="0">
                <a:solidFill>
                  <a:srgbClr val="2E758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Coordinator, Library Accessibility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81F86-7FB5-F06C-A638-3A4F4FEDDAAA}"/>
              </a:ext>
            </a:extLst>
          </p:cNvPr>
          <p:cNvSpPr txBox="1"/>
          <p:nvPr/>
        </p:nvSpPr>
        <p:spPr>
          <a:xfrm>
            <a:off x="3061171" y="4740676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Adam Snively</a:t>
            </a:r>
            <a:b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400" dirty="0">
                <a:solidFill>
                  <a:srgbClr val="2E758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Senior Library Assistant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B352B-85AD-14C1-2328-CE92204ADC61}"/>
              </a:ext>
            </a:extLst>
          </p:cNvPr>
          <p:cNvSpPr txBox="1"/>
          <p:nvPr/>
        </p:nvSpPr>
        <p:spPr>
          <a:xfrm>
            <a:off x="705067" y="4734580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Crystal Mills</a:t>
            </a:r>
            <a:b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400" dirty="0">
                <a:solidFill>
                  <a:srgbClr val="2E758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Head, Access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FD772-93E5-9A35-3ABE-E1B3D00D6321}"/>
              </a:ext>
            </a:extLst>
          </p:cNvPr>
          <p:cNvSpPr txBox="1"/>
          <p:nvPr/>
        </p:nvSpPr>
        <p:spPr>
          <a:xfrm>
            <a:off x="1710310" y="4044434"/>
            <a:ext cx="347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Tuning Up File Accessibility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69D3CD-682A-6EF3-1F9E-6BFC3CB46C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1262" y="1490008"/>
            <a:ext cx="3316934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Black" panose="00000A00000000000000" pitchFamily="2" charset="0"/>
                <a:ea typeface="+mn-ea"/>
                <a:cs typeface="Poppins Black" panose="00000A00000000000000" pitchFamily="2" charset="0"/>
              </a:rPr>
              <a:t>The PDF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Black" panose="00000A00000000000000" pitchFamily="2" charset="0"/>
                <a:ea typeface="+mn-ea"/>
                <a:cs typeface="Poppins Black" panose="00000A00000000000000" pitchFamily="2" charset="0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Black" panose="00000A00000000000000" pitchFamily="2" charset="0"/>
                <a:ea typeface="+mn-ea"/>
                <a:cs typeface="Poppins Black" panose="00000A00000000000000" pitchFamily="2" charset="0"/>
              </a:rPr>
              <a:t>Pitstop</a:t>
            </a:r>
          </a:p>
        </p:txBody>
      </p:sp>
    </p:spTree>
    <p:extLst>
      <p:ext uri="{BB962C8B-B14F-4D97-AF65-F5344CB8AC3E}">
        <p14:creationId xmlns:p14="http://schemas.microsoft.com/office/powerpoint/2010/main" val="405491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909CA7F-AC1D-86DA-80B3-CCB2671C1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4810" y="1415535"/>
            <a:ext cx="4876800" cy="1788174"/>
          </a:xfrm>
          <a:prstGeom prst="flowChartAlternateProcess">
            <a:avLst/>
          </a:prstGeom>
          <a:solidFill>
            <a:srgbClr val="B0D7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E54A44A-CCEB-3CAF-F952-3A4B5964C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4810" y="3341313"/>
            <a:ext cx="4876800" cy="2890874"/>
          </a:xfrm>
          <a:prstGeom prst="flowChartAlternateProcess">
            <a:avLst/>
          </a:prstGeom>
          <a:solidFill>
            <a:srgbClr val="B0D7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0AEB7FC-94AA-849B-75D6-6CE6C4B7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600" y="1415535"/>
            <a:ext cx="4876800" cy="4572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0"/>
                </a:moveTo>
                <a:lnTo>
                  <a:pt x="7315200" y="0"/>
                </a:lnTo>
                <a:lnTo>
                  <a:pt x="73152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solidFill>
                <a:srgbClr val="2E758E"/>
              </a:solidFill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1C92FFC-0806-9480-BAB9-C4C984E7B6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1600" y="546226"/>
            <a:ext cx="6629226" cy="7398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Black" panose="00000A00000000000000" pitchFamily="2" charset="0"/>
                <a:ea typeface="Arvo Bold Italics"/>
                <a:cs typeface="Poppins Black" panose="00000A00000000000000" pitchFamily="2" charset="0"/>
                <a:sym typeface="Arvo Bold Italics"/>
              </a:rPr>
              <a:t>Hitting the Breaks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ED14CB-7208-FEE0-F3E2-EF5B6F9719DE}"/>
              </a:ext>
            </a:extLst>
          </p:cNvPr>
          <p:cNvSpPr txBox="1"/>
          <p:nvPr/>
        </p:nvSpPr>
        <p:spPr>
          <a:xfrm>
            <a:off x="527272" y="2514297"/>
            <a:ext cx="61357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Resource Sharing workflows are designed to leverage automation and expedite user requests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University of Minnesota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found 17% of files not OCRed in 2025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Remediation for print accessibility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Reviewed and corrected OCR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Document structure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Tagged tables, charts, and figures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Alt-text for images</a:t>
            </a:r>
          </a:p>
          <a:p>
            <a:pPr lvl="1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31803A11-A323-AA97-007D-877745ADF8B0}"/>
              </a:ext>
            </a:extLst>
          </p:cNvPr>
          <p:cNvSpPr txBox="1"/>
          <p:nvPr/>
        </p:nvSpPr>
        <p:spPr>
          <a:xfrm>
            <a:off x="7328366" y="1806679"/>
            <a:ext cx="3989688" cy="1082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1"/>
              </a:lnSpc>
            </a:pPr>
            <a:r>
              <a:rPr lang="en-US" sz="1600" b="1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29%</a:t>
            </a:r>
            <a:r>
              <a:rPr lang="en-US" sz="16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 of disabled students discontinue their education</a:t>
            </a:r>
            <a:br>
              <a:rPr lang="en-US" sz="16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</a:br>
            <a:br>
              <a:rPr lang="en-US" sz="16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</a:br>
            <a:r>
              <a:rPr lang="en-US" sz="1600" b="1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10% </a:t>
            </a:r>
            <a:r>
              <a:rPr lang="en-US" sz="16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cite unmet accessibility needs</a:t>
            </a:r>
          </a:p>
          <a:p>
            <a:pPr algn="r">
              <a:lnSpc>
                <a:spcPts val="1351"/>
              </a:lnSpc>
            </a:pPr>
            <a:br>
              <a:rPr lang="en-US" sz="12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</a:br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Canadian Survey on Disability (2017)</a:t>
            </a:r>
            <a:endParaRPr lang="en-US" sz="1100" spc="-20" dirty="0"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3654657C-3B43-3A69-24C5-41EE3B856489}"/>
              </a:ext>
            </a:extLst>
          </p:cNvPr>
          <p:cNvSpPr txBox="1"/>
          <p:nvPr/>
        </p:nvSpPr>
        <p:spPr>
          <a:xfrm>
            <a:off x="7328366" y="3788142"/>
            <a:ext cx="398968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1"/>
              </a:lnSpc>
            </a:pPr>
            <a:r>
              <a:rPr lang="en-US" sz="1600" b="1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58% </a:t>
            </a:r>
            <a:r>
              <a:rPr lang="en-US" sz="16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of Canadians with difficulty with print “never” or “sometimes” receive alternate formats</a:t>
            </a:r>
          </a:p>
          <a:p>
            <a:pPr>
              <a:lnSpc>
                <a:spcPts val="1351"/>
              </a:lnSpc>
            </a:pPr>
            <a:br>
              <a:rPr lang="en-US" sz="16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</a:br>
            <a:r>
              <a:rPr lang="en-US" sz="1600" b="1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20% </a:t>
            </a:r>
            <a:r>
              <a:rPr lang="en-US" sz="16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have not been able to access a required alternate format in the past 2 years</a:t>
            </a:r>
          </a:p>
          <a:p>
            <a:pPr>
              <a:lnSpc>
                <a:spcPts val="1351"/>
              </a:lnSpc>
            </a:pPr>
            <a:endParaRPr lang="en-US" sz="1600" spc="-20" dirty="0"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  <a:p>
            <a:pPr>
              <a:lnSpc>
                <a:spcPts val="1351"/>
              </a:lnSpc>
            </a:pPr>
            <a:r>
              <a:rPr lang="en-US" sz="1600" b="1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70% </a:t>
            </a:r>
            <a:r>
              <a:rPr lang="en-US" sz="16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encountered at least 1 barrier in accessing an alternate format</a:t>
            </a:r>
          </a:p>
          <a:p>
            <a:pPr>
              <a:lnSpc>
                <a:spcPts val="1351"/>
              </a:lnSpc>
            </a:pPr>
            <a:endParaRPr lang="en-US" sz="1600" spc="-20" dirty="0"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  <a:p>
            <a:pPr algn="r">
              <a:lnSpc>
                <a:spcPts val="1351"/>
              </a:lnSpc>
            </a:pPr>
            <a:r>
              <a:rPr lang="en-US" sz="1200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  <a:hlinkClick r:id="rId6"/>
              </a:rPr>
              <a:t>Survey on Accessible Print Material (2023)</a:t>
            </a:r>
            <a:endParaRPr lang="en-US" sz="1200" spc="-20" dirty="0"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BD35553F-E15E-8E83-3EA4-56B4546E7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7809" y="625813"/>
            <a:ext cx="1196781" cy="1193788"/>
          </a:xfrm>
          <a:custGeom>
            <a:avLst/>
            <a:gdLst/>
            <a:ahLst/>
            <a:cxnLst/>
            <a:rect l="l" t="t" r="r" b="b"/>
            <a:pathLst>
              <a:path w="938083" h="935738">
                <a:moveTo>
                  <a:pt x="0" y="0"/>
                </a:moveTo>
                <a:lnTo>
                  <a:pt x="938083" y="0"/>
                </a:lnTo>
                <a:lnTo>
                  <a:pt x="938083" y="935738"/>
                </a:lnTo>
                <a:lnTo>
                  <a:pt x="0" y="9357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743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llustration of a winding light grey road with a red race car positioned near the end. ">
            <a:extLst>
              <a:ext uri="{FF2B5EF4-FFF2-40B4-BE49-F238E27FC236}">
                <a16:creationId xmlns:a16="http://schemas.microsoft.com/office/drawing/2014/main" id="{85FE1D1E-F71B-A282-9273-4215345DF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2524990"/>
            <a:ext cx="7703127" cy="4333009"/>
          </a:xfrm>
          <a:prstGeom prst="rect">
            <a:avLst/>
          </a:prstGeom>
        </p:spPr>
      </p:pic>
      <p:sp>
        <p:nvSpPr>
          <p:cNvPr id="37" name="Freeform 8">
            <a:extLst>
              <a:ext uri="{FF2B5EF4-FFF2-40B4-BE49-F238E27FC236}">
                <a16:creationId xmlns:a16="http://schemas.microsoft.com/office/drawing/2014/main" id="{319CDA53-82A0-AC96-1B72-F25B9AD2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9173" y="1360515"/>
            <a:ext cx="4876800" cy="4572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0"/>
                </a:moveTo>
                <a:lnTo>
                  <a:pt x="7315200" y="0"/>
                </a:lnTo>
                <a:lnTo>
                  <a:pt x="73152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>
              <a:solidFill>
                <a:srgbClr val="2E758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3C8B7A-20F5-C4C4-59FB-A4027C551B5D}"/>
              </a:ext>
            </a:extLst>
          </p:cNvPr>
          <p:cNvSpPr txBox="1"/>
          <p:nvPr/>
        </p:nvSpPr>
        <p:spPr>
          <a:xfrm>
            <a:off x="671677" y="2095405"/>
            <a:ext cx="8460448" cy="452431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Identified as an issue in 2020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Issue Tracking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maintained by the Accessibility Subcommittee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SP Days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2022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2023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presentations on a pitstop for SP journals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“Conditional Automatic Forwarding” feature added in the November 2024 Alma release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Testing and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8"/>
              </a:rPr>
              <a:t>configuration documentation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completed by 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Alma Resource Sharing Group 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Implementation at McMaster University 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Libraries in March 2025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79BF6BF0-8560-6A54-C5B9-FCCF0C4B59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677" y="538462"/>
            <a:ext cx="6629226" cy="7398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Black" panose="00000A00000000000000" pitchFamily="2" charset="0"/>
                <a:ea typeface="Arvo Bold Italics"/>
                <a:cs typeface="Poppins Black" panose="00000A00000000000000" pitchFamily="2" charset="0"/>
                <a:sym typeface="Arvo Bold Italics"/>
              </a:rPr>
              <a:t>On the Road</a:t>
            </a:r>
          </a:p>
        </p:txBody>
      </p:sp>
    </p:spTree>
    <p:extLst>
      <p:ext uri="{BB962C8B-B14F-4D97-AF65-F5344CB8AC3E}">
        <p14:creationId xmlns:p14="http://schemas.microsoft.com/office/powerpoint/2010/main" val="393664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D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C6A22-B344-1603-64F0-0881EEAAD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9E4FFCEB-213E-FDE1-B744-FF207B4DB1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5352" y="490105"/>
            <a:ext cx="6629226" cy="7398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Black" panose="00000A00000000000000" pitchFamily="2" charset="0"/>
                <a:ea typeface="Arvo Bold Italics"/>
                <a:cs typeface="Poppins Black" panose="00000A00000000000000" pitchFamily="2" charset="0"/>
                <a:sym typeface="Arvo Bold Italics"/>
              </a:rPr>
              <a:t>Pedal to the Metal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E637C-6A52-357D-8DB2-2CA95DE0CBEE}"/>
              </a:ext>
            </a:extLst>
          </p:cNvPr>
          <p:cNvSpPr txBox="1"/>
          <p:nvPr/>
        </p:nvSpPr>
        <p:spPr>
          <a:xfrm>
            <a:off x="628753" y="1659486"/>
            <a:ext cx="82640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Alt-text users are identified through onboarding between Student Accessibility Services (SAS) and Library Accessibility Services (LAS) and given the opportunity to opt-out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ILL staff manually add the statistical category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ILL staff monitor the Alma Borrowing queue for 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“Accessibility Check” labels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Files are sent to LAS for remediation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User feedback: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None so far – the process is invisible to the user!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118645A6-2672-576A-6744-56FB4CBE9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093758" y="23712"/>
            <a:ext cx="2912362" cy="2568763"/>
          </a:xfrm>
          <a:custGeom>
            <a:avLst/>
            <a:gdLst/>
            <a:ahLst/>
            <a:cxnLst/>
            <a:rect l="l" t="t" r="r" b="b"/>
            <a:pathLst>
              <a:path w="3795936" h="2912518">
                <a:moveTo>
                  <a:pt x="3795935" y="0"/>
                </a:moveTo>
                <a:lnTo>
                  <a:pt x="0" y="0"/>
                </a:lnTo>
                <a:lnTo>
                  <a:pt x="0" y="2912518"/>
                </a:lnTo>
                <a:lnTo>
                  <a:pt x="3795935" y="2912518"/>
                </a:lnTo>
                <a:lnTo>
                  <a:pt x="37959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E7880DA-C868-A344-3F3C-7BD240CDD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3156" y="3247669"/>
            <a:ext cx="4119001" cy="812474"/>
            <a:chOff x="0" y="0"/>
            <a:chExt cx="1627260" cy="20741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C870FCF-7310-1E48-919F-4346B0E45C9D}"/>
                </a:ext>
              </a:extLst>
            </p:cNvPr>
            <p:cNvSpPr/>
            <p:nvPr/>
          </p:nvSpPr>
          <p:spPr>
            <a:xfrm>
              <a:off x="0" y="0"/>
              <a:ext cx="1627260" cy="207418"/>
            </a:xfrm>
            <a:custGeom>
              <a:avLst/>
              <a:gdLst/>
              <a:ahLst/>
              <a:cxnLst/>
              <a:rect l="l" t="t" r="r" b="b"/>
              <a:pathLst>
                <a:path w="1627260" h="207418">
                  <a:moveTo>
                    <a:pt x="63905" y="0"/>
                  </a:moveTo>
                  <a:lnTo>
                    <a:pt x="1563354" y="0"/>
                  </a:lnTo>
                  <a:cubicBezTo>
                    <a:pt x="1598648" y="0"/>
                    <a:pt x="1627260" y="28611"/>
                    <a:pt x="1627260" y="63905"/>
                  </a:cubicBezTo>
                  <a:lnTo>
                    <a:pt x="1627260" y="143512"/>
                  </a:lnTo>
                  <a:cubicBezTo>
                    <a:pt x="1627260" y="160461"/>
                    <a:pt x="1620527" y="176716"/>
                    <a:pt x="1608542" y="188700"/>
                  </a:cubicBezTo>
                  <a:cubicBezTo>
                    <a:pt x="1596558" y="200685"/>
                    <a:pt x="1580303" y="207418"/>
                    <a:pt x="1563354" y="207418"/>
                  </a:cubicBezTo>
                  <a:lnTo>
                    <a:pt x="63905" y="207418"/>
                  </a:lnTo>
                  <a:cubicBezTo>
                    <a:pt x="28611" y="207418"/>
                    <a:pt x="0" y="178806"/>
                    <a:pt x="0" y="143512"/>
                  </a:cubicBezTo>
                  <a:lnTo>
                    <a:pt x="0" y="63905"/>
                  </a:lnTo>
                  <a:cubicBezTo>
                    <a:pt x="0" y="28611"/>
                    <a:pt x="28611" y="0"/>
                    <a:pt x="63905" y="0"/>
                  </a:cubicBezTo>
                  <a:close/>
                </a:path>
              </a:pathLst>
            </a:custGeom>
            <a:solidFill>
              <a:srgbClr val="DD362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3EECADD1-2423-11F0-AA23-254E959C89C2}"/>
                </a:ext>
              </a:extLst>
            </p:cNvPr>
            <p:cNvSpPr txBox="1"/>
            <p:nvPr/>
          </p:nvSpPr>
          <p:spPr>
            <a:xfrm>
              <a:off x="0" y="-38100"/>
              <a:ext cx="1627260" cy="2455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7"/>
                </a:lnSpc>
              </a:pPr>
              <a:endParaRPr sz="1200"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7CFC7024-C3CF-51E2-4247-C3BFEC6EB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3156" y="4244292"/>
            <a:ext cx="4119001" cy="844064"/>
            <a:chOff x="0" y="0"/>
            <a:chExt cx="1627260" cy="207418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E7A91BF-8D38-5022-BC4E-431382D4B48D}"/>
                </a:ext>
              </a:extLst>
            </p:cNvPr>
            <p:cNvSpPr/>
            <p:nvPr/>
          </p:nvSpPr>
          <p:spPr>
            <a:xfrm>
              <a:off x="0" y="0"/>
              <a:ext cx="1627260" cy="207418"/>
            </a:xfrm>
            <a:custGeom>
              <a:avLst/>
              <a:gdLst/>
              <a:ahLst/>
              <a:cxnLst/>
              <a:rect l="l" t="t" r="r" b="b"/>
              <a:pathLst>
                <a:path w="1627260" h="207418">
                  <a:moveTo>
                    <a:pt x="63905" y="0"/>
                  </a:moveTo>
                  <a:lnTo>
                    <a:pt x="1563354" y="0"/>
                  </a:lnTo>
                  <a:cubicBezTo>
                    <a:pt x="1598648" y="0"/>
                    <a:pt x="1627260" y="28611"/>
                    <a:pt x="1627260" y="63905"/>
                  </a:cubicBezTo>
                  <a:lnTo>
                    <a:pt x="1627260" y="143512"/>
                  </a:lnTo>
                  <a:cubicBezTo>
                    <a:pt x="1627260" y="160461"/>
                    <a:pt x="1620527" y="176716"/>
                    <a:pt x="1608542" y="188700"/>
                  </a:cubicBezTo>
                  <a:cubicBezTo>
                    <a:pt x="1596558" y="200685"/>
                    <a:pt x="1580303" y="207418"/>
                    <a:pt x="1563354" y="207418"/>
                  </a:cubicBezTo>
                  <a:lnTo>
                    <a:pt x="63905" y="207418"/>
                  </a:lnTo>
                  <a:cubicBezTo>
                    <a:pt x="28611" y="207418"/>
                    <a:pt x="0" y="178806"/>
                    <a:pt x="0" y="143512"/>
                  </a:cubicBezTo>
                  <a:lnTo>
                    <a:pt x="0" y="63905"/>
                  </a:lnTo>
                  <a:cubicBezTo>
                    <a:pt x="0" y="28611"/>
                    <a:pt x="28611" y="0"/>
                    <a:pt x="63905" y="0"/>
                  </a:cubicBezTo>
                  <a:close/>
                </a:path>
              </a:pathLst>
            </a:custGeom>
            <a:solidFill>
              <a:srgbClr val="2E758E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8A89E279-554E-DCFD-E8F7-F0C2E9795954}"/>
                </a:ext>
              </a:extLst>
            </p:cNvPr>
            <p:cNvSpPr txBox="1"/>
            <p:nvPr/>
          </p:nvSpPr>
          <p:spPr>
            <a:xfrm>
              <a:off x="0" y="-38100"/>
              <a:ext cx="1627260" cy="2455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7"/>
                </a:lnSpc>
              </a:pPr>
              <a:endParaRPr sz="1200"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8F00ECAF-5122-2FCF-E5D4-6A3A50640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3156" y="5285436"/>
            <a:ext cx="4119001" cy="783458"/>
            <a:chOff x="0" y="0"/>
            <a:chExt cx="1627260" cy="207418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6587954-6978-5DA3-01E7-C319A6F9E848}"/>
                </a:ext>
              </a:extLst>
            </p:cNvPr>
            <p:cNvSpPr/>
            <p:nvPr/>
          </p:nvSpPr>
          <p:spPr>
            <a:xfrm>
              <a:off x="0" y="0"/>
              <a:ext cx="1627260" cy="207418"/>
            </a:xfrm>
            <a:custGeom>
              <a:avLst/>
              <a:gdLst/>
              <a:ahLst/>
              <a:cxnLst/>
              <a:rect l="l" t="t" r="r" b="b"/>
              <a:pathLst>
                <a:path w="1627260" h="207418">
                  <a:moveTo>
                    <a:pt x="63905" y="0"/>
                  </a:moveTo>
                  <a:lnTo>
                    <a:pt x="1563354" y="0"/>
                  </a:lnTo>
                  <a:cubicBezTo>
                    <a:pt x="1598648" y="0"/>
                    <a:pt x="1627260" y="28611"/>
                    <a:pt x="1627260" y="63905"/>
                  </a:cubicBezTo>
                  <a:lnTo>
                    <a:pt x="1627260" y="143512"/>
                  </a:lnTo>
                  <a:cubicBezTo>
                    <a:pt x="1627260" y="160461"/>
                    <a:pt x="1620527" y="176716"/>
                    <a:pt x="1608542" y="188700"/>
                  </a:cubicBezTo>
                  <a:cubicBezTo>
                    <a:pt x="1596558" y="200685"/>
                    <a:pt x="1580303" y="207418"/>
                    <a:pt x="1563354" y="207418"/>
                  </a:cubicBezTo>
                  <a:lnTo>
                    <a:pt x="63905" y="207418"/>
                  </a:lnTo>
                  <a:cubicBezTo>
                    <a:pt x="28611" y="207418"/>
                    <a:pt x="0" y="178806"/>
                    <a:pt x="0" y="143512"/>
                  </a:cubicBezTo>
                  <a:lnTo>
                    <a:pt x="0" y="63905"/>
                  </a:lnTo>
                  <a:cubicBezTo>
                    <a:pt x="0" y="28611"/>
                    <a:pt x="28611" y="0"/>
                    <a:pt x="63905" y="0"/>
                  </a:cubicBezTo>
                  <a:close/>
                </a:path>
              </a:pathLst>
            </a:custGeom>
            <a:solidFill>
              <a:srgbClr val="B0D7DE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A1236456-93E0-7FBE-BAB7-1545040289E3}"/>
                </a:ext>
              </a:extLst>
            </p:cNvPr>
            <p:cNvSpPr txBox="1"/>
            <p:nvPr/>
          </p:nvSpPr>
          <p:spPr>
            <a:xfrm>
              <a:off x="0" y="-38100"/>
              <a:ext cx="1627260" cy="2455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67"/>
                </a:lnSpc>
              </a:pPr>
              <a:endParaRPr sz="1200"/>
            </a:p>
          </p:txBody>
        </p:sp>
      </p:grpSp>
      <p:sp>
        <p:nvSpPr>
          <p:cNvPr id="26" name="TextBox 22">
            <a:extLst>
              <a:ext uri="{FF2B5EF4-FFF2-40B4-BE49-F238E27FC236}">
                <a16:creationId xmlns:a16="http://schemas.microsoft.com/office/drawing/2014/main" id="{010F4542-7321-1174-59CB-0F7B71CCEF89}"/>
              </a:ext>
            </a:extLst>
          </p:cNvPr>
          <p:cNvSpPr txBox="1"/>
          <p:nvPr/>
        </p:nvSpPr>
        <p:spPr>
          <a:xfrm>
            <a:off x="7797812" y="3579285"/>
            <a:ext cx="3989688" cy="199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1"/>
              </a:lnSpc>
            </a:pPr>
            <a:r>
              <a:rPr lang="en-US" b="1" spc="-20" dirty="0">
                <a:solidFill>
                  <a:schemeClr val="bg1"/>
                </a:solidFill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22 </a:t>
            </a:r>
            <a:r>
              <a:rPr lang="en-US" spc="-20" dirty="0">
                <a:solidFill>
                  <a:schemeClr val="bg1"/>
                </a:solidFill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filled requests</a:t>
            </a:r>
            <a:endParaRPr lang="en-US" sz="1200" spc="-20" dirty="0">
              <a:solidFill>
                <a:schemeClr val="bg1"/>
              </a:solidFill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1A573DE3-E1FB-719E-F7D5-DCCD48053524}"/>
              </a:ext>
            </a:extLst>
          </p:cNvPr>
          <p:cNvSpPr txBox="1"/>
          <p:nvPr/>
        </p:nvSpPr>
        <p:spPr>
          <a:xfrm>
            <a:off x="7797812" y="4617378"/>
            <a:ext cx="3989688" cy="199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1"/>
              </a:lnSpc>
            </a:pPr>
            <a:r>
              <a:rPr lang="en-US" b="1" spc="-20" dirty="0">
                <a:solidFill>
                  <a:schemeClr val="bg1"/>
                </a:solidFill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121 </a:t>
            </a:r>
            <a:r>
              <a:rPr lang="en-US" spc="-20" dirty="0">
                <a:solidFill>
                  <a:schemeClr val="bg1"/>
                </a:solidFill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total</a:t>
            </a:r>
            <a:r>
              <a:rPr lang="en-US" b="1" spc="-20" dirty="0">
                <a:solidFill>
                  <a:schemeClr val="bg1"/>
                </a:solidFill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 </a:t>
            </a:r>
            <a:r>
              <a:rPr lang="en-US" spc="-20" dirty="0">
                <a:solidFill>
                  <a:schemeClr val="bg1"/>
                </a:solidFill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eligible users</a:t>
            </a:r>
            <a:endParaRPr lang="en-US" sz="1200" spc="-20" dirty="0">
              <a:solidFill>
                <a:schemeClr val="bg1"/>
              </a:solidFill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02CD2668-E59B-C8AF-A216-87E641C15B2B}"/>
              </a:ext>
            </a:extLst>
          </p:cNvPr>
          <p:cNvSpPr txBox="1"/>
          <p:nvPr/>
        </p:nvSpPr>
        <p:spPr>
          <a:xfrm>
            <a:off x="7797812" y="5605209"/>
            <a:ext cx="3989688" cy="199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1"/>
              </a:lnSpc>
            </a:pPr>
            <a:r>
              <a:rPr lang="en-US" b="1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8+ </a:t>
            </a:r>
            <a:r>
              <a:rPr lang="en-US" spc="-20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unique users</a:t>
            </a:r>
            <a:endParaRPr lang="en-US" sz="1200" spc="-20" dirty="0"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2210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llustration of a car's rearview mirror showing a red car approaching from behind on a road. ">
            <a:extLst>
              <a:ext uri="{FF2B5EF4-FFF2-40B4-BE49-F238E27FC236}">
                <a16:creationId xmlns:a16="http://schemas.microsoft.com/office/drawing/2014/main" id="{85F2C999-FE57-37BD-EA9A-966C6C39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r="4992"/>
          <a:stretch>
            <a:fillRect/>
          </a:stretch>
        </p:blipFill>
        <p:spPr>
          <a:xfrm>
            <a:off x="608656" y="-1"/>
            <a:ext cx="11583344" cy="6023987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FCEB76B6-EBFF-CEAC-EB01-972BB2256F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4841" y="490105"/>
            <a:ext cx="7403861" cy="14964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Black" panose="00000A00000000000000" pitchFamily="2" charset="0"/>
                <a:ea typeface="Arvo Bold Italics"/>
                <a:cs typeface="Poppins Black" panose="00000A00000000000000" pitchFamily="2" charset="0"/>
                <a:sym typeface="Arvo Bold Italics"/>
              </a:rPr>
              <a:t>In the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Black" panose="00000A00000000000000" pitchFamily="2" charset="0"/>
                <a:ea typeface="Arvo Bold Italics"/>
                <a:cs typeface="Poppins Black" panose="00000A00000000000000" pitchFamily="2" charset="0"/>
                <a:sym typeface="Arvo Bold Itali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Black" panose="00000A00000000000000" pitchFamily="2" charset="0"/>
                <a:ea typeface="Arvo Bold Italics"/>
                <a:cs typeface="Poppins Black" panose="00000A00000000000000" pitchFamily="2" charset="0"/>
                <a:sym typeface="Arvo Bold Italics"/>
              </a:rPr>
              <a:t>Rearview Mirror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4A7D0-F343-943C-FD1C-4C1FB8E8B908}"/>
              </a:ext>
            </a:extLst>
          </p:cNvPr>
          <p:cNvSpPr txBox="1"/>
          <p:nvPr/>
        </p:nvSpPr>
        <p:spPr>
          <a:xfrm>
            <a:off x="306163" y="3028930"/>
            <a:ext cx="8264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Configure the Analytics User Statistics table (but it works retroactively if you forget!)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Labels are anonymized with Borrowing Request 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Anonymization rules</a:t>
            </a:r>
          </a:p>
          <a:p>
            <a:pPr lvl="1"/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36A8340B-54D1-1624-5455-C99323B6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841" y="2090402"/>
            <a:ext cx="4876800" cy="4572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0"/>
                </a:moveTo>
                <a:lnTo>
                  <a:pt x="7315200" y="0"/>
                </a:lnTo>
                <a:lnTo>
                  <a:pt x="73152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solidFill>
                <a:srgbClr val="2E758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E2B71-11A7-F3B1-97CD-701C38FF4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5065" y="0"/>
            <a:ext cx="251208" cy="4901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CEF358D-3837-E629-00A1-B5B0CC48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9402" y="5105906"/>
            <a:ext cx="1146435" cy="1143568"/>
          </a:xfrm>
          <a:custGeom>
            <a:avLst/>
            <a:gdLst/>
            <a:ahLst/>
            <a:cxnLst/>
            <a:rect l="l" t="t" r="r" b="b"/>
            <a:pathLst>
              <a:path w="938083" h="935738">
                <a:moveTo>
                  <a:pt x="0" y="0"/>
                </a:moveTo>
                <a:lnTo>
                  <a:pt x="938083" y="0"/>
                </a:lnTo>
                <a:lnTo>
                  <a:pt x="938083" y="935738"/>
                </a:lnTo>
                <a:lnTo>
                  <a:pt x="0" y="935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F47BDD1-9CC9-DDA0-86B3-26397AC7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41720" y="5136423"/>
            <a:ext cx="1146435" cy="1143568"/>
          </a:xfrm>
          <a:custGeom>
            <a:avLst/>
            <a:gdLst/>
            <a:ahLst/>
            <a:cxnLst/>
            <a:rect l="l" t="t" r="r" b="b"/>
            <a:pathLst>
              <a:path w="938083" h="935738">
                <a:moveTo>
                  <a:pt x="0" y="0"/>
                </a:moveTo>
                <a:lnTo>
                  <a:pt x="938083" y="0"/>
                </a:lnTo>
                <a:lnTo>
                  <a:pt x="938083" y="935738"/>
                </a:lnTo>
                <a:lnTo>
                  <a:pt x="0" y="935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4A1690F-0D6E-D6DB-4F24-E8851FE9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0066" y="5136423"/>
            <a:ext cx="1146435" cy="1143568"/>
          </a:xfrm>
          <a:custGeom>
            <a:avLst/>
            <a:gdLst/>
            <a:ahLst/>
            <a:cxnLst/>
            <a:rect l="l" t="t" r="r" b="b"/>
            <a:pathLst>
              <a:path w="938083" h="935738">
                <a:moveTo>
                  <a:pt x="0" y="0"/>
                </a:moveTo>
                <a:lnTo>
                  <a:pt x="938082" y="0"/>
                </a:lnTo>
                <a:lnTo>
                  <a:pt x="938082" y="935738"/>
                </a:lnTo>
                <a:lnTo>
                  <a:pt x="0" y="935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261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D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320C8-F1B6-07EC-7077-F8B0EC8F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nimalist illustration of a white car driving on a winding peach-colored road, with a black city skyline in the background and a peach sun in the sky. ">
            <a:extLst>
              <a:ext uri="{FF2B5EF4-FFF2-40B4-BE49-F238E27FC236}">
                <a16:creationId xmlns:a16="http://schemas.microsoft.com/office/drawing/2014/main" id="{9E3EA087-8FC7-6056-96E0-301D17EDA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7" b="27100"/>
          <a:stretch>
            <a:fillRect/>
          </a:stretch>
        </p:blipFill>
        <p:spPr>
          <a:xfrm>
            <a:off x="957943" y="1858488"/>
            <a:ext cx="11234057" cy="4999512"/>
          </a:xfrm>
          <a:prstGeom prst="rect">
            <a:avLst/>
          </a:prstGeom>
        </p:spPr>
      </p:pic>
      <p:sp>
        <p:nvSpPr>
          <p:cNvPr id="11" name="Freeform 17">
            <a:extLst>
              <a:ext uri="{FF2B5EF4-FFF2-40B4-BE49-F238E27FC236}">
                <a16:creationId xmlns:a16="http://schemas.microsoft.com/office/drawing/2014/main" id="{1B3B8FB3-2199-55F5-CC04-7281A8A81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5736" y="5171478"/>
            <a:ext cx="4876800" cy="1280160"/>
          </a:xfrm>
          <a:custGeom>
            <a:avLst/>
            <a:gdLst/>
            <a:ahLst/>
            <a:cxnLst/>
            <a:rect l="l" t="t" r="r" b="b"/>
            <a:pathLst>
              <a:path w="7315200" h="1920240">
                <a:moveTo>
                  <a:pt x="0" y="0"/>
                </a:moveTo>
                <a:lnTo>
                  <a:pt x="7315200" y="0"/>
                </a:lnTo>
                <a:lnTo>
                  <a:pt x="7315200" y="1920240"/>
                </a:lnTo>
                <a:lnTo>
                  <a:pt x="0" y="192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041C3-5DDB-DC4E-B757-56582240C593}"/>
              </a:ext>
            </a:extLst>
          </p:cNvPr>
          <p:cNvSpPr txBox="1"/>
          <p:nvPr/>
        </p:nvSpPr>
        <p:spPr>
          <a:xfrm>
            <a:off x="584904" y="1555894"/>
            <a:ext cx="92241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Promotion to graduate students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SAS user information integrated into Alma user loads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 preferred solution would include local digitization &amp; allow any user to request an accessible file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Advances in automatic file remediation 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(still requiring a human in the loop)</a:t>
            </a:r>
            <a:b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2B07551-BB5F-E2B5-A2F8-3B0623AEC3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1600" y="546226"/>
            <a:ext cx="7276888" cy="7398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Black" panose="00000A00000000000000" pitchFamily="2" charset="0"/>
                <a:ea typeface="Arvo Bold Italics"/>
                <a:cs typeface="Poppins Black" panose="00000A00000000000000" pitchFamily="2" charset="0"/>
                <a:sym typeface="Arvo Bold Italics"/>
              </a:rPr>
              <a:t>On the Horizon</a:t>
            </a:r>
          </a:p>
        </p:txBody>
      </p:sp>
    </p:spTree>
    <p:extLst>
      <p:ext uri="{BB962C8B-B14F-4D97-AF65-F5344CB8AC3E}">
        <p14:creationId xmlns:p14="http://schemas.microsoft.com/office/powerpoint/2010/main" val="184607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" y="4238917"/>
            <a:ext cx="12192000" cy="2619083"/>
          </a:xfrm>
          <a:custGeom>
            <a:avLst/>
            <a:gdLst/>
            <a:ahLst/>
            <a:cxnLst/>
            <a:rect l="l" t="t" r="r" b="b"/>
            <a:pathLst>
              <a:path w="8861582" h="4320021">
                <a:moveTo>
                  <a:pt x="0" y="0"/>
                </a:moveTo>
                <a:lnTo>
                  <a:pt x="8861582" y="0"/>
                </a:lnTo>
                <a:lnTo>
                  <a:pt x="8861582" y="4320022"/>
                </a:lnTo>
                <a:lnTo>
                  <a:pt x="0" y="4320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0" y="2276170"/>
            <a:ext cx="12191999" cy="13548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AE6D5"/>
                </a:solidFill>
                <a:effectLst/>
                <a:uLnTx/>
                <a:uFillTx/>
                <a:latin typeface="Poppins Black" panose="00000A00000000000000" pitchFamily="2" charset="0"/>
                <a:ea typeface="Arvo Bold Italics"/>
                <a:cs typeface="Poppins Black" panose="00000A00000000000000" pitchFamily="2" charset="0"/>
                <a:sym typeface="Arvo Bold Italics"/>
              </a:rPr>
              <a:t>Thank You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7807" y="4952882"/>
            <a:ext cx="10245235" cy="1154162"/>
          </a:xfrm>
          <a:prstGeom prst="rect">
            <a:avLst/>
          </a:prstGeom>
        </p:spPr>
        <p:txBody>
          <a:bodyPr wrap="square" lIns="0" tIns="0" rIns="0" bIns="0" numCol="3" rtlCol="0" anchor="t">
            <a:spAutoFit/>
          </a:bodyPr>
          <a:lstStyle/>
          <a:p>
            <a:pPr algn="ctr">
              <a:lnSpc>
                <a:spcPts val="2953"/>
              </a:lnSpc>
            </a:pPr>
            <a:r>
              <a:rPr lang="en-US" sz="1687" b="1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Crystal Mills</a:t>
            </a:r>
            <a:br>
              <a:rPr lang="en-US" sz="1687" b="1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</a:br>
            <a:r>
              <a:rPr lang="en-US" sz="1687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crystal.mills@mcmaster.ca</a:t>
            </a:r>
            <a:br>
              <a:rPr lang="en-US" sz="1687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</a:br>
            <a:br>
              <a:rPr lang="en-US" sz="1687" b="1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</a:br>
            <a:r>
              <a:rPr lang="en-US" sz="1687" b="1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Adam Snively</a:t>
            </a:r>
            <a:br>
              <a:rPr lang="en-US" sz="1687" b="1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</a:br>
            <a:r>
              <a:rPr lang="en-US" sz="1687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snivelya@mcmaster.ca</a:t>
            </a:r>
            <a:r>
              <a:rPr lang="en-US" sz="1687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 </a:t>
            </a:r>
          </a:p>
          <a:p>
            <a:pPr>
              <a:lnSpc>
                <a:spcPts val="2953"/>
              </a:lnSpc>
            </a:pPr>
            <a:endParaRPr lang="en-US" sz="1687" b="1" spc="-33" dirty="0"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  <a:p>
            <a:pPr algn="ctr">
              <a:lnSpc>
                <a:spcPts val="2953"/>
              </a:lnSpc>
            </a:pPr>
            <a:r>
              <a:rPr lang="en-US" sz="1687" b="1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Nancy Waite</a:t>
            </a:r>
          </a:p>
          <a:p>
            <a:pPr algn="ctr">
              <a:lnSpc>
                <a:spcPts val="2953"/>
              </a:lnSpc>
            </a:pPr>
            <a:r>
              <a:rPr lang="en-US" sz="1687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waitenm@mcmaster.ca</a:t>
            </a:r>
            <a:r>
              <a:rPr lang="en-US" sz="1687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  <a:t> </a:t>
            </a:r>
            <a:br>
              <a:rPr lang="en-US" sz="1687" spc="-33" dirty="0">
                <a:latin typeface="Poppins" panose="00000500000000000000" pitchFamily="2" charset="0"/>
                <a:ea typeface="Lato"/>
                <a:cs typeface="Poppins" panose="00000500000000000000" pitchFamily="2" charset="0"/>
                <a:sym typeface="Lato"/>
              </a:rPr>
            </a:br>
            <a:endParaRPr lang="en-US" sz="1687" spc="-33" dirty="0">
              <a:latin typeface="Poppins" panose="00000500000000000000" pitchFamily="2" charset="0"/>
              <a:ea typeface="Lato"/>
              <a:cs typeface="Poppins" panose="00000500000000000000" pitchFamily="2" charset="0"/>
              <a:sym typeface="Lato"/>
            </a:endParaRP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6666" y="0"/>
            <a:ext cx="6156877" cy="954316"/>
          </a:xfrm>
          <a:custGeom>
            <a:avLst/>
            <a:gdLst/>
            <a:ahLst/>
            <a:cxnLst/>
            <a:rect l="l" t="t" r="r" b="b"/>
            <a:pathLst>
              <a:path w="9235315" h="1431474">
                <a:moveTo>
                  <a:pt x="0" y="0"/>
                </a:moveTo>
                <a:lnTo>
                  <a:pt x="9235315" y="0"/>
                </a:lnTo>
                <a:lnTo>
                  <a:pt x="9235315" y="1431474"/>
                </a:lnTo>
                <a:lnTo>
                  <a:pt x="0" y="1431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7635" y="3487961"/>
            <a:ext cx="625389" cy="623825"/>
          </a:xfrm>
          <a:custGeom>
            <a:avLst/>
            <a:gdLst/>
            <a:ahLst/>
            <a:cxnLst/>
            <a:rect l="l" t="t" r="r" b="b"/>
            <a:pathLst>
              <a:path w="938083" h="935738">
                <a:moveTo>
                  <a:pt x="0" y="0"/>
                </a:moveTo>
                <a:lnTo>
                  <a:pt x="938083" y="0"/>
                </a:lnTo>
                <a:lnTo>
                  <a:pt x="938083" y="935738"/>
                </a:lnTo>
                <a:lnTo>
                  <a:pt x="0" y="9357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935" y="3487961"/>
            <a:ext cx="625389" cy="623825"/>
          </a:xfrm>
          <a:custGeom>
            <a:avLst/>
            <a:gdLst/>
            <a:ahLst/>
            <a:cxnLst/>
            <a:rect l="l" t="t" r="r" b="b"/>
            <a:pathLst>
              <a:path w="938083" h="935738">
                <a:moveTo>
                  <a:pt x="0" y="0"/>
                </a:moveTo>
                <a:lnTo>
                  <a:pt x="938083" y="0"/>
                </a:lnTo>
                <a:lnTo>
                  <a:pt x="938083" y="935738"/>
                </a:lnTo>
                <a:lnTo>
                  <a:pt x="0" y="9357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147" y="3487961"/>
            <a:ext cx="625389" cy="623825"/>
          </a:xfrm>
          <a:custGeom>
            <a:avLst/>
            <a:gdLst/>
            <a:ahLst/>
            <a:cxnLst/>
            <a:rect l="l" t="t" r="r" b="b"/>
            <a:pathLst>
              <a:path w="938083" h="935738">
                <a:moveTo>
                  <a:pt x="0" y="0"/>
                </a:moveTo>
                <a:lnTo>
                  <a:pt x="938082" y="0"/>
                </a:lnTo>
                <a:lnTo>
                  <a:pt x="938082" y="935738"/>
                </a:lnTo>
                <a:lnTo>
                  <a:pt x="0" y="9357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B415A-AED3-9789-278E-DC979EB2C584}"/>
              </a:ext>
            </a:extLst>
          </p:cNvPr>
          <p:cNvSpPr txBox="1"/>
          <p:nvPr/>
        </p:nvSpPr>
        <p:spPr>
          <a:xfrm>
            <a:off x="8581635" y="6559399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Poppins" panose="00000500000000000000" pitchFamily="2" charset="0"/>
                <a:cs typeface="Poppins" panose="00000500000000000000" pitchFamily="2" charset="0"/>
              </a:rPr>
              <a:t>Slides designed using elements from Canva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433</Words>
  <Application>Microsoft Macintosh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Poppins</vt:lpstr>
      <vt:lpstr>Poppins Black</vt:lpstr>
      <vt:lpstr>Office Theme</vt:lpstr>
      <vt:lpstr>The PDF Pitstop</vt:lpstr>
      <vt:lpstr>Hitting the Breaks</vt:lpstr>
      <vt:lpstr>On the Road</vt:lpstr>
      <vt:lpstr>Pedal to the Metal</vt:lpstr>
      <vt:lpstr>In the  Rearview Mirror</vt:lpstr>
      <vt:lpstr>On the Horizon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Crystal Mills</dc:creator>
  <cp:lastModifiedBy>Anika Ervin-Ward</cp:lastModifiedBy>
  <cp:revision>2</cp:revision>
  <dcterms:created xsi:type="dcterms:W3CDTF">2026-05-25T15:59:40Z</dcterms:created>
  <dcterms:modified xsi:type="dcterms:W3CDTF">2026-06-23T17:07:14Z</dcterms:modified>
</cp:coreProperties>
</file>